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34"/>
  </p:notesMasterIdLst>
  <p:handoutMasterIdLst>
    <p:handoutMasterId r:id="rId35"/>
  </p:handoutMasterIdLst>
  <p:sldIdLst>
    <p:sldId id="256" r:id="rId4"/>
    <p:sldId id="280" r:id="rId5"/>
    <p:sldId id="282" r:id="rId6"/>
    <p:sldId id="281" r:id="rId7"/>
    <p:sldId id="270" r:id="rId8"/>
    <p:sldId id="294" r:id="rId9"/>
    <p:sldId id="260" r:id="rId10"/>
    <p:sldId id="291" r:id="rId11"/>
    <p:sldId id="307" r:id="rId12"/>
    <p:sldId id="288" r:id="rId13"/>
    <p:sldId id="289" r:id="rId14"/>
    <p:sldId id="271" r:id="rId15"/>
    <p:sldId id="272" r:id="rId16"/>
    <p:sldId id="290" r:id="rId17"/>
    <p:sldId id="293" r:id="rId18"/>
    <p:sldId id="309" r:id="rId19"/>
    <p:sldId id="292" r:id="rId20"/>
    <p:sldId id="295" r:id="rId21"/>
    <p:sldId id="301" r:id="rId22"/>
    <p:sldId id="296" r:id="rId23"/>
    <p:sldId id="302" r:id="rId24"/>
    <p:sldId id="310" r:id="rId25"/>
    <p:sldId id="306" r:id="rId26"/>
    <p:sldId id="284" r:id="rId27"/>
    <p:sldId id="285" r:id="rId28"/>
    <p:sldId id="303" r:id="rId29"/>
    <p:sldId id="305" r:id="rId30"/>
    <p:sldId id="300" r:id="rId31"/>
    <p:sldId id="304" r:id="rId32"/>
    <p:sldId id="269" r:id="rId33"/>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1pPr>
    <a:lvl2pPr marL="4572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2pPr>
    <a:lvl3pPr marL="9144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3pPr>
    <a:lvl4pPr marL="13716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4pPr>
    <a:lvl5pPr marL="18288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5pPr>
    <a:lvl6pPr marL="2286000" algn="l" defTabSz="914400" rtl="0" eaLnBrk="1" latinLnBrk="0" hangingPunct="1">
      <a:defRPr sz="1200" kern="1200">
        <a:solidFill>
          <a:schemeClr val="tx1"/>
        </a:solidFill>
        <a:latin typeface="Lucida Sans" pitchFamily="16" charset="0"/>
        <a:ea typeface="ＭＳ Ｐゴシック" pitchFamily="16" charset="-128"/>
        <a:cs typeface="+mn-cs"/>
      </a:defRPr>
    </a:lvl6pPr>
    <a:lvl7pPr marL="2743200" algn="l" defTabSz="914400" rtl="0" eaLnBrk="1" latinLnBrk="0" hangingPunct="1">
      <a:defRPr sz="1200" kern="1200">
        <a:solidFill>
          <a:schemeClr val="tx1"/>
        </a:solidFill>
        <a:latin typeface="Lucida Sans" pitchFamily="16" charset="0"/>
        <a:ea typeface="ＭＳ Ｐゴシック" pitchFamily="16" charset="-128"/>
        <a:cs typeface="+mn-cs"/>
      </a:defRPr>
    </a:lvl7pPr>
    <a:lvl8pPr marL="3200400" algn="l" defTabSz="914400" rtl="0" eaLnBrk="1" latinLnBrk="0" hangingPunct="1">
      <a:defRPr sz="1200" kern="1200">
        <a:solidFill>
          <a:schemeClr val="tx1"/>
        </a:solidFill>
        <a:latin typeface="Lucida Sans" pitchFamily="16" charset="0"/>
        <a:ea typeface="ＭＳ Ｐゴシック" pitchFamily="16" charset="-128"/>
        <a:cs typeface="+mn-cs"/>
      </a:defRPr>
    </a:lvl8pPr>
    <a:lvl9pPr marL="3657600" algn="l" defTabSz="914400" rtl="0" eaLnBrk="1" latinLnBrk="0" hangingPunct="1">
      <a:defRPr sz="1200" kern="1200">
        <a:solidFill>
          <a:schemeClr val="tx1"/>
        </a:solidFill>
        <a:latin typeface="Lucida Sans" pitchFamily="16"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85F"/>
    <a:srgbClr val="615A20"/>
    <a:srgbClr val="FFB300"/>
    <a:srgbClr val="FE3E14"/>
    <a:srgbClr val="F00F2C"/>
    <a:srgbClr val="8A412B"/>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0FC7A-C938-4344-8C1F-28F379A47855}" v="4149" dt="2018-07-02T08:56:40.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72" autoAdjust="0"/>
  </p:normalViewPr>
  <p:slideViewPr>
    <p:cSldViewPr>
      <p:cViewPr varScale="1">
        <p:scale>
          <a:sx n="100" d="100"/>
          <a:sy n="100" d="100"/>
        </p:scale>
        <p:origin x="573"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2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ra K.M." userId="3817327f-45a4-437f-991e-95c4e13cc0e7" providerId="ADAL" clId="{5B8D7A30-F7CC-42C0-A8AC-37D70138D638}"/>
    <pc:docChg chg="undo redo custSel addSld delSld modSld sldOrd">
      <pc:chgData name="O'Hara K.M." userId="3817327f-45a4-437f-991e-95c4e13cc0e7" providerId="ADAL" clId="{5B8D7A30-F7CC-42C0-A8AC-37D70138D638}" dt="2018-07-02T08:53:34.056" v="4144"/>
      <pc:docMkLst>
        <pc:docMk/>
      </pc:docMkLst>
      <pc:sldChg chg="addSp delSp modSp">
        <pc:chgData name="O'Hara K.M." userId="3817327f-45a4-437f-991e-95c4e13cc0e7" providerId="ADAL" clId="{5B8D7A30-F7CC-42C0-A8AC-37D70138D638}" dt="2018-07-01T13:28:13.905" v="602" actId="20577"/>
        <pc:sldMkLst>
          <pc:docMk/>
          <pc:sldMk cId="0" sldId="256"/>
        </pc:sldMkLst>
        <pc:spChg chg="add">
          <ac:chgData name="O'Hara K.M." userId="3817327f-45a4-437f-991e-95c4e13cc0e7" providerId="ADAL" clId="{5B8D7A30-F7CC-42C0-A8AC-37D70138D638}" dt="2018-07-01T10:36:31.686" v="0" actId="20577"/>
          <ac:spMkLst>
            <pc:docMk/>
            <pc:sldMk cId="0" sldId="256"/>
            <ac:spMk id="2" creationId="{8EA5EA41-35C3-4CCC-BCB8-E7B79867B852}"/>
          </ac:spMkLst>
        </pc:spChg>
        <pc:spChg chg="mod">
          <ac:chgData name="O'Hara K.M." userId="3817327f-45a4-437f-991e-95c4e13cc0e7" providerId="ADAL" clId="{5B8D7A30-F7CC-42C0-A8AC-37D70138D638}" dt="2018-07-01T10:36:32.715" v="1" actId="20577"/>
          <ac:spMkLst>
            <pc:docMk/>
            <pc:sldMk cId="0" sldId="256"/>
            <ac:spMk id="2071" creationId="{00000000-0000-0000-0000-000000000000}"/>
          </ac:spMkLst>
        </pc:spChg>
        <pc:spChg chg="del">
          <ac:chgData name="O'Hara K.M." userId="3817327f-45a4-437f-991e-95c4e13cc0e7" providerId="ADAL" clId="{5B8D7A30-F7CC-42C0-A8AC-37D70138D638}" dt="2018-07-01T10:36:31.686" v="0" actId="20577"/>
          <ac:spMkLst>
            <pc:docMk/>
            <pc:sldMk cId="0" sldId="256"/>
            <ac:spMk id="2072" creationId="{00000000-0000-0000-0000-000000000000}"/>
          </ac:spMkLst>
        </pc:spChg>
        <pc:spChg chg="mod">
          <ac:chgData name="O'Hara K.M." userId="3817327f-45a4-437f-991e-95c4e13cc0e7" providerId="ADAL" clId="{5B8D7A30-F7CC-42C0-A8AC-37D70138D638}" dt="2018-07-01T13:28:13.905" v="602" actId="20577"/>
          <ac:spMkLst>
            <pc:docMk/>
            <pc:sldMk cId="0" sldId="256"/>
            <ac:spMk id="2073" creationId="{00000000-0000-0000-0000-000000000000}"/>
          </ac:spMkLst>
        </pc:spChg>
      </pc:sldChg>
      <pc:sldChg chg="del">
        <pc:chgData name="O'Hara K.M." userId="3817327f-45a4-437f-991e-95c4e13cc0e7" providerId="ADAL" clId="{5B8D7A30-F7CC-42C0-A8AC-37D70138D638}" dt="2018-07-01T14:25:53.915" v="1989" actId="2696"/>
        <pc:sldMkLst>
          <pc:docMk/>
          <pc:sldMk cId="0" sldId="258"/>
        </pc:sldMkLst>
      </pc:sldChg>
      <pc:sldChg chg="del">
        <pc:chgData name="O'Hara K.M." userId="3817327f-45a4-437f-991e-95c4e13cc0e7" providerId="ADAL" clId="{5B8D7A30-F7CC-42C0-A8AC-37D70138D638}" dt="2018-07-01T14:25:53.925" v="1991" actId="2696"/>
        <pc:sldMkLst>
          <pc:docMk/>
          <pc:sldMk cId="0" sldId="259"/>
        </pc:sldMkLst>
      </pc:sldChg>
      <pc:sldChg chg="addSp delSp modSp add del modAnim">
        <pc:chgData name="O'Hara K.M." userId="3817327f-45a4-437f-991e-95c4e13cc0e7" providerId="ADAL" clId="{5B8D7A30-F7CC-42C0-A8AC-37D70138D638}" dt="2018-07-02T08:51:03.623" v="4142"/>
        <pc:sldMkLst>
          <pc:docMk/>
          <pc:sldMk cId="3333118083" sldId="260"/>
        </pc:sldMkLst>
        <pc:spChg chg="mod">
          <ac:chgData name="O'Hara K.M." userId="3817327f-45a4-437f-991e-95c4e13cc0e7" providerId="ADAL" clId="{5B8D7A30-F7CC-42C0-A8AC-37D70138D638}" dt="2018-07-01T14:48:25.775" v="2002" actId="255"/>
          <ac:spMkLst>
            <pc:docMk/>
            <pc:sldMk cId="3333118083" sldId="260"/>
            <ac:spMk id="9" creationId="{00000000-0000-0000-0000-000000000000}"/>
          </ac:spMkLst>
        </pc:spChg>
        <pc:spChg chg="mod">
          <ac:chgData name="O'Hara K.M." userId="3817327f-45a4-437f-991e-95c4e13cc0e7" providerId="ADAL" clId="{5B8D7A30-F7CC-42C0-A8AC-37D70138D638}" dt="2018-07-01T14:48:38.367" v="2004" actId="255"/>
          <ac:spMkLst>
            <pc:docMk/>
            <pc:sldMk cId="3333118083" sldId="260"/>
            <ac:spMk id="10" creationId="{00000000-0000-0000-0000-000000000000}"/>
          </ac:spMkLst>
        </pc:spChg>
        <pc:spChg chg="mod">
          <ac:chgData name="O'Hara K.M." userId="3817327f-45a4-437f-991e-95c4e13cc0e7" providerId="ADAL" clId="{5B8D7A30-F7CC-42C0-A8AC-37D70138D638}" dt="2018-07-01T14:49:34.758" v="2012" actId="255"/>
          <ac:spMkLst>
            <pc:docMk/>
            <pc:sldMk cId="3333118083" sldId="260"/>
            <ac:spMk id="14" creationId="{00000000-0000-0000-0000-000000000000}"/>
          </ac:spMkLst>
        </pc:spChg>
        <pc:spChg chg="mod">
          <ac:chgData name="O'Hara K.M." userId="3817327f-45a4-437f-991e-95c4e13cc0e7" providerId="ADAL" clId="{5B8D7A30-F7CC-42C0-A8AC-37D70138D638}" dt="2018-07-01T14:49:02.517" v="2007" actId="255"/>
          <ac:spMkLst>
            <pc:docMk/>
            <pc:sldMk cId="3333118083" sldId="260"/>
            <ac:spMk id="16" creationId="{00000000-0000-0000-0000-000000000000}"/>
          </ac:spMkLst>
        </pc:spChg>
        <pc:spChg chg="mod">
          <ac:chgData name="O'Hara K.M." userId="3817327f-45a4-437f-991e-95c4e13cc0e7" providerId="ADAL" clId="{5B8D7A30-F7CC-42C0-A8AC-37D70138D638}" dt="2018-07-01T14:49:17.333" v="2010" actId="255"/>
          <ac:spMkLst>
            <pc:docMk/>
            <pc:sldMk cId="3333118083" sldId="260"/>
            <ac:spMk id="19" creationId="{00000000-0000-0000-0000-000000000000}"/>
          </ac:spMkLst>
        </pc:spChg>
        <pc:spChg chg="mod">
          <ac:chgData name="O'Hara K.M." userId="3817327f-45a4-437f-991e-95c4e13cc0e7" providerId="ADAL" clId="{5B8D7A30-F7CC-42C0-A8AC-37D70138D638}" dt="2018-07-01T14:49:44.796" v="2014" actId="255"/>
          <ac:spMkLst>
            <pc:docMk/>
            <pc:sldMk cId="3333118083" sldId="260"/>
            <ac:spMk id="21" creationId="{00000000-0000-0000-0000-000000000000}"/>
          </ac:spMkLst>
        </pc:spChg>
        <pc:spChg chg="add del">
          <ac:chgData name="O'Hara K.M." userId="3817327f-45a4-437f-991e-95c4e13cc0e7" providerId="ADAL" clId="{5B8D7A30-F7CC-42C0-A8AC-37D70138D638}" dt="2018-07-01T13:35:08.524" v="635"/>
          <ac:spMkLst>
            <pc:docMk/>
            <pc:sldMk cId="3333118083" sldId="260"/>
            <ac:spMk id="23" creationId="{061C074E-54D2-4F2A-97E0-05C376C5A479}"/>
          </ac:spMkLst>
        </pc:spChg>
        <pc:spChg chg="add del mod ord">
          <ac:chgData name="O'Hara K.M." userId="3817327f-45a4-437f-991e-95c4e13cc0e7" providerId="ADAL" clId="{5B8D7A30-F7CC-42C0-A8AC-37D70138D638}" dt="2018-07-01T13:34:47.216" v="627"/>
          <ac:spMkLst>
            <pc:docMk/>
            <pc:sldMk cId="3333118083" sldId="260"/>
            <ac:spMk id="24" creationId="{00000000-0000-0000-0000-000000000000}"/>
          </ac:spMkLst>
        </pc:spChg>
        <pc:spChg chg="mod">
          <ac:chgData name="O'Hara K.M." userId="3817327f-45a4-437f-991e-95c4e13cc0e7" providerId="ADAL" clId="{5B8D7A30-F7CC-42C0-A8AC-37D70138D638}" dt="2018-07-01T14:48:46.239" v="2005" actId="255"/>
          <ac:spMkLst>
            <pc:docMk/>
            <pc:sldMk cId="3333118083" sldId="260"/>
            <ac:spMk id="25" creationId="{00000000-0000-0000-0000-000000000000}"/>
          </ac:spMkLst>
        </pc:spChg>
        <pc:spChg chg="mod">
          <ac:chgData name="O'Hara K.M." userId="3817327f-45a4-437f-991e-95c4e13cc0e7" providerId="ADAL" clId="{5B8D7A30-F7CC-42C0-A8AC-37D70138D638}" dt="2018-07-01T14:49:07.456" v="2008" actId="255"/>
          <ac:spMkLst>
            <pc:docMk/>
            <pc:sldMk cId="3333118083" sldId="260"/>
            <ac:spMk id="26" creationId="{00000000-0000-0000-0000-000000000000}"/>
          </ac:spMkLst>
        </pc:spChg>
        <pc:spChg chg="mod">
          <ac:chgData name="O'Hara K.M." userId="3817327f-45a4-437f-991e-95c4e13cc0e7" providerId="ADAL" clId="{5B8D7A30-F7CC-42C0-A8AC-37D70138D638}" dt="2018-07-02T08:50:36.651" v="4141" actId="20577"/>
          <ac:spMkLst>
            <pc:docMk/>
            <pc:sldMk cId="3333118083" sldId="260"/>
            <ac:spMk id="28" creationId="{00000000-0000-0000-0000-000000000000}"/>
          </ac:spMkLst>
        </pc:spChg>
      </pc:sldChg>
      <pc:sldChg chg="del">
        <pc:chgData name="O'Hara K.M." userId="3817327f-45a4-437f-991e-95c4e13cc0e7" providerId="ADAL" clId="{5B8D7A30-F7CC-42C0-A8AC-37D70138D638}" dt="2018-07-01T14:26:03.193" v="1994" actId="2696"/>
        <pc:sldMkLst>
          <pc:docMk/>
          <pc:sldMk cId="0" sldId="261"/>
        </pc:sldMkLst>
      </pc:sldChg>
      <pc:sldChg chg="del">
        <pc:chgData name="O'Hara K.M." userId="3817327f-45a4-437f-991e-95c4e13cc0e7" providerId="ADAL" clId="{5B8D7A30-F7CC-42C0-A8AC-37D70138D638}" dt="2018-07-01T14:26:03.240" v="1996" actId="2696"/>
        <pc:sldMkLst>
          <pc:docMk/>
          <pc:sldMk cId="0" sldId="262"/>
        </pc:sldMkLst>
      </pc:sldChg>
      <pc:sldChg chg="del">
        <pc:chgData name="O'Hara K.M." userId="3817327f-45a4-437f-991e-95c4e13cc0e7" providerId="ADAL" clId="{5B8D7A30-F7CC-42C0-A8AC-37D70138D638}" dt="2018-07-01T14:26:03.256" v="1998" actId="2696"/>
        <pc:sldMkLst>
          <pc:docMk/>
          <pc:sldMk cId="0" sldId="263"/>
        </pc:sldMkLst>
      </pc:sldChg>
      <pc:sldChg chg="del">
        <pc:chgData name="O'Hara K.M." userId="3817327f-45a4-437f-991e-95c4e13cc0e7" providerId="ADAL" clId="{5B8D7A30-F7CC-42C0-A8AC-37D70138D638}" dt="2018-07-01T14:26:03.256" v="1997" actId="2696"/>
        <pc:sldMkLst>
          <pc:docMk/>
          <pc:sldMk cId="0" sldId="264"/>
        </pc:sldMkLst>
      </pc:sldChg>
      <pc:sldChg chg="del">
        <pc:chgData name="O'Hara K.M." userId="3817327f-45a4-437f-991e-95c4e13cc0e7" providerId="ADAL" clId="{5B8D7A30-F7CC-42C0-A8AC-37D70138D638}" dt="2018-07-01T14:26:03.209" v="1995" actId="2696"/>
        <pc:sldMkLst>
          <pc:docMk/>
          <pc:sldMk cId="0" sldId="265"/>
        </pc:sldMkLst>
      </pc:sldChg>
      <pc:sldChg chg="del">
        <pc:chgData name="O'Hara K.M." userId="3817327f-45a4-437f-991e-95c4e13cc0e7" providerId="ADAL" clId="{5B8D7A30-F7CC-42C0-A8AC-37D70138D638}" dt="2018-07-01T14:26:03.193" v="1993" actId="2696"/>
        <pc:sldMkLst>
          <pc:docMk/>
          <pc:sldMk cId="0" sldId="266"/>
        </pc:sldMkLst>
      </pc:sldChg>
      <pc:sldChg chg="del">
        <pc:chgData name="O'Hara K.M." userId="3817327f-45a4-437f-991e-95c4e13cc0e7" providerId="ADAL" clId="{5B8D7A30-F7CC-42C0-A8AC-37D70138D638}" dt="2018-07-01T14:25:53.915" v="1990" actId="2696"/>
        <pc:sldMkLst>
          <pc:docMk/>
          <pc:sldMk cId="0" sldId="267"/>
        </pc:sldMkLst>
      </pc:sldChg>
      <pc:sldChg chg="del">
        <pc:chgData name="O'Hara K.M." userId="3817327f-45a4-437f-991e-95c4e13cc0e7" providerId="ADAL" clId="{5B8D7A30-F7CC-42C0-A8AC-37D70138D638}" dt="2018-07-01T14:26:03.193" v="1992" actId="2696"/>
        <pc:sldMkLst>
          <pc:docMk/>
          <pc:sldMk cId="222475395" sldId="268"/>
        </pc:sldMkLst>
      </pc:sldChg>
      <pc:sldChg chg="modSp add">
        <pc:chgData name="O'Hara K.M." userId="3817327f-45a4-437f-991e-95c4e13cc0e7" providerId="ADAL" clId="{5B8D7A30-F7CC-42C0-A8AC-37D70138D638}" dt="2018-07-01T18:15:41.191" v="2491" actId="20577"/>
        <pc:sldMkLst>
          <pc:docMk/>
          <pc:sldMk cId="2840070491" sldId="270"/>
        </pc:sldMkLst>
        <pc:spChg chg="mod">
          <ac:chgData name="O'Hara K.M." userId="3817327f-45a4-437f-991e-95c4e13cc0e7" providerId="ADAL" clId="{5B8D7A30-F7CC-42C0-A8AC-37D70138D638}" dt="2018-07-01T10:56:04.562" v="29" actId="20577"/>
          <ac:spMkLst>
            <pc:docMk/>
            <pc:sldMk cId="2840070491" sldId="270"/>
            <ac:spMk id="2" creationId="{EC1797C4-2CA4-40AB-9FE9-0CCB533C8F53}"/>
          </ac:spMkLst>
        </pc:spChg>
        <pc:spChg chg="mod">
          <ac:chgData name="O'Hara K.M." userId="3817327f-45a4-437f-991e-95c4e13cc0e7" providerId="ADAL" clId="{5B8D7A30-F7CC-42C0-A8AC-37D70138D638}" dt="2018-07-01T18:15:41.191" v="2491" actId="20577"/>
          <ac:spMkLst>
            <pc:docMk/>
            <pc:sldMk cId="2840070491" sldId="270"/>
            <ac:spMk id="3" creationId="{3C0081D2-C5D6-4F85-97D6-DAE8BDAA5623}"/>
          </ac:spMkLst>
        </pc:spChg>
      </pc:sldChg>
      <pc:sldChg chg="modSp add">
        <pc:chgData name="O'Hara K.M." userId="3817327f-45a4-437f-991e-95c4e13cc0e7" providerId="ADAL" clId="{5B8D7A30-F7CC-42C0-A8AC-37D70138D638}" dt="2018-07-01T11:01:33.965" v="208" actId="20577"/>
        <pc:sldMkLst>
          <pc:docMk/>
          <pc:sldMk cId="2569710247" sldId="271"/>
        </pc:sldMkLst>
        <pc:spChg chg="mod">
          <ac:chgData name="O'Hara K.M." userId="3817327f-45a4-437f-991e-95c4e13cc0e7" providerId="ADAL" clId="{5B8D7A30-F7CC-42C0-A8AC-37D70138D638}" dt="2018-07-01T11:01:33.965" v="208" actId="20577"/>
          <ac:spMkLst>
            <pc:docMk/>
            <pc:sldMk cId="2569710247" sldId="271"/>
            <ac:spMk id="2" creationId="{00000000-0000-0000-0000-000000000000}"/>
          </ac:spMkLst>
        </pc:spChg>
      </pc:sldChg>
      <pc:sldChg chg="modSp add">
        <pc:chgData name="O'Hara K.M." userId="3817327f-45a4-437f-991e-95c4e13cc0e7" providerId="ADAL" clId="{5B8D7A30-F7CC-42C0-A8AC-37D70138D638}" dt="2018-07-01T11:02:08.456" v="274" actId="20577"/>
        <pc:sldMkLst>
          <pc:docMk/>
          <pc:sldMk cId="4139206652" sldId="272"/>
        </pc:sldMkLst>
        <pc:spChg chg="mod">
          <ac:chgData name="O'Hara K.M." userId="3817327f-45a4-437f-991e-95c4e13cc0e7" providerId="ADAL" clId="{5B8D7A30-F7CC-42C0-A8AC-37D70138D638}" dt="2018-07-01T11:02:08.456" v="274" actId="20577"/>
          <ac:spMkLst>
            <pc:docMk/>
            <pc:sldMk cId="4139206652" sldId="272"/>
            <ac:spMk id="2" creationId="{00000000-0000-0000-0000-000000000000}"/>
          </ac:spMkLst>
        </pc:spChg>
      </pc:sldChg>
      <pc:sldChg chg="add">
        <pc:chgData name="O'Hara K.M." userId="3817327f-45a4-437f-991e-95c4e13cc0e7" providerId="ADAL" clId="{5B8D7A30-F7CC-42C0-A8AC-37D70138D638}" dt="2018-07-01T10:57:44.210" v="55"/>
        <pc:sldMkLst>
          <pc:docMk/>
          <pc:sldMk cId="1018217451" sldId="280"/>
        </pc:sldMkLst>
      </pc:sldChg>
      <pc:sldChg chg="add">
        <pc:chgData name="O'Hara K.M." userId="3817327f-45a4-437f-991e-95c4e13cc0e7" providerId="ADAL" clId="{5B8D7A30-F7CC-42C0-A8AC-37D70138D638}" dt="2018-07-01T10:57:44.210" v="55"/>
        <pc:sldMkLst>
          <pc:docMk/>
          <pc:sldMk cId="3653180865" sldId="281"/>
        </pc:sldMkLst>
      </pc:sldChg>
      <pc:sldChg chg="add">
        <pc:chgData name="O'Hara K.M." userId="3817327f-45a4-437f-991e-95c4e13cc0e7" providerId="ADAL" clId="{5B8D7A30-F7CC-42C0-A8AC-37D70138D638}" dt="2018-07-01T10:57:44.210" v="55"/>
        <pc:sldMkLst>
          <pc:docMk/>
          <pc:sldMk cId="1162160144" sldId="282"/>
        </pc:sldMkLst>
      </pc:sldChg>
      <pc:sldChg chg="modSp add">
        <pc:chgData name="O'Hara K.M." userId="3817327f-45a4-437f-991e-95c4e13cc0e7" providerId="ADAL" clId="{5B8D7A30-F7CC-42C0-A8AC-37D70138D638}" dt="2018-07-01T14:12:38.500" v="1720" actId="20577"/>
        <pc:sldMkLst>
          <pc:docMk/>
          <pc:sldMk cId="545231350" sldId="284"/>
        </pc:sldMkLst>
        <pc:spChg chg="mod">
          <ac:chgData name="O'Hara K.M." userId="3817327f-45a4-437f-991e-95c4e13cc0e7" providerId="ADAL" clId="{5B8D7A30-F7CC-42C0-A8AC-37D70138D638}" dt="2018-07-01T14:12:38.500" v="1720" actId="20577"/>
          <ac:spMkLst>
            <pc:docMk/>
            <pc:sldMk cId="545231350" sldId="284"/>
            <ac:spMk id="2" creationId="{00000000-0000-0000-0000-000000000000}"/>
          </ac:spMkLst>
        </pc:spChg>
      </pc:sldChg>
      <pc:sldChg chg="add">
        <pc:chgData name="O'Hara K.M." userId="3817327f-45a4-437f-991e-95c4e13cc0e7" providerId="ADAL" clId="{5B8D7A30-F7CC-42C0-A8AC-37D70138D638}" dt="2018-07-01T14:12:29.335" v="1701"/>
        <pc:sldMkLst>
          <pc:docMk/>
          <pc:sldMk cId="1785669701" sldId="285"/>
        </pc:sldMkLst>
      </pc:sldChg>
      <pc:sldChg chg="modSp add">
        <pc:chgData name="O'Hara K.M." userId="3817327f-45a4-437f-991e-95c4e13cc0e7" providerId="ADAL" clId="{5B8D7A30-F7CC-42C0-A8AC-37D70138D638}" dt="2018-07-01T10:59:33.257" v="88" actId="20577"/>
        <pc:sldMkLst>
          <pc:docMk/>
          <pc:sldMk cId="3872593962" sldId="288"/>
        </pc:sldMkLst>
        <pc:spChg chg="mod">
          <ac:chgData name="O'Hara K.M." userId="3817327f-45a4-437f-991e-95c4e13cc0e7" providerId="ADAL" clId="{5B8D7A30-F7CC-42C0-A8AC-37D70138D638}" dt="2018-07-01T10:59:33.257" v="88" actId="20577"/>
          <ac:spMkLst>
            <pc:docMk/>
            <pc:sldMk cId="3872593962" sldId="288"/>
            <ac:spMk id="2" creationId="{00000000-0000-0000-0000-000000000000}"/>
          </ac:spMkLst>
        </pc:spChg>
      </pc:sldChg>
      <pc:sldChg chg="modSp add">
        <pc:chgData name="O'Hara K.M." userId="3817327f-45a4-437f-991e-95c4e13cc0e7" providerId="ADAL" clId="{5B8D7A30-F7CC-42C0-A8AC-37D70138D638}" dt="2018-07-01T11:01:17.451" v="149" actId="20577"/>
        <pc:sldMkLst>
          <pc:docMk/>
          <pc:sldMk cId="4052760767" sldId="289"/>
        </pc:sldMkLst>
        <pc:spChg chg="mod">
          <ac:chgData name="O'Hara K.M." userId="3817327f-45a4-437f-991e-95c4e13cc0e7" providerId="ADAL" clId="{5B8D7A30-F7CC-42C0-A8AC-37D70138D638}" dt="2018-07-01T11:01:17.451" v="149" actId="20577"/>
          <ac:spMkLst>
            <pc:docMk/>
            <pc:sldMk cId="4052760767" sldId="289"/>
            <ac:spMk id="2" creationId="{00000000-0000-0000-0000-000000000000}"/>
          </ac:spMkLst>
        </pc:spChg>
      </pc:sldChg>
      <pc:sldChg chg="addSp modSp add">
        <pc:chgData name="O'Hara K.M." userId="3817327f-45a4-437f-991e-95c4e13cc0e7" providerId="ADAL" clId="{5B8D7A30-F7CC-42C0-A8AC-37D70138D638}" dt="2018-07-01T11:15:08.906" v="357" actId="20577"/>
        <pc:sldMkLst>
          <pc:docMk/>
          <pc:sldMk cId="763318254" sldId="290"/>
        </pc:sldMkLst>
        <pc:spChg chg="mod">
          <ac:chgData name="O'Hara K.M." userId="3817327f-45a4-437f-991e-95c4e13cc0e7" providerId="ADAL" clId="{5B8D7A30-F7CC-42C0-A8AC-37D70138D638}" dt="2018-07-01T11:15:08.906" v="357" actId="20577"/>
          <ac:spMkLst>
            <pc:docMk/>
            <pc:sldMk cId="763318254" sldId="290"/>
            <ac:spMk id="2" creationId="{28A5317E-75E4-4691-96C3-1232827B199E}"/>
          </ac:spMkLst>
        </pc:spChg>
        <pc:picChg chg="add mod">
          <ac:chgData name="O'Hara K.M." userId="3817327f-45a4-437f-991e-95c4e13cc0e7" providerId="ADAL" clId="{5B8D7A30-F7CC-42C0-A8AC-37D70138D638}" dt="2018-07-01T11:15:01.225" v="338" actId="14100"/>
          <ac:picMkLst>
            <pc:docMk/>
            <pc:sldMk cId="763318254" sldId="290"/>
            <ac:picMk id="5" creationId="{4FE1D18F-86A3-4D3F-9C0E-24B5D660F960}"/>
          </ac:picMkLst>
        </pc:picChg>
      </pc:sldChg>
      <pc:sldChg chg="addSp modSp add">
        <pc:chgData name="O'Hara K.M." userId="3817327f-45a4-437f-991e-95c4e13cc0e7" providerId="ADAL" clId="{5B8D7A30-F7CC-42C0-A8AC-37D70138D638}" dt="2018-07-01T11:41:46.802" v="430"/>
        <pc:sldMkLst>
          <pc:docMk/>
          <pc:sldMk cId="2779551882" sldId="291"/>
        </pc:sldMkLst>
        <pc:spChg chg="mod">
          <ac:chgData name="O'Hara K.M." userId="3817327f-45a4-437f-991e-95c4e13cc0e7" providerId="ADAL" clId="{5B8D7A30-F7CC-42C0-A8AC-37D70138D638}" dt="2018-07-01T11:40:12.973" v="386" actId="20577"/>
          <ac:spMkLst>
            <pc:docMk/>
            <pc:sldMk cId="2779551882" sldId="291"/>
            <ac:spMk id="2" creationId="{1A074A5F-54D1-419D-AE19-A5ED1241CBE4}"/>
          </ac:spMkLst>
        </pc:spChg>
        <pc:picChg chg="add mod">
          <ac:chgData name="O'Hara K.M." userId="3817327f-45a4-437f-991e-95c4e13cc0e7" providerId="ADAL" clId="{5B8D7A30-F7CC-42C0-A8AC-37D70138D638}" dt="2018-07-01T11:41:46.802" v="430"/>
          <ac:picMkLst>
            <pc:docMk/>
            <pc:sldMk cId="2779551882" sldId="291"/>
            <ac:picMk id="4" creationId="{4B33161B-760A-4F8B-B4F7-04D9A39D8C6D}"/>
          </ac:picMkLst>
        </pc:picChg>
      </pc:sldChg>
      <pc:sldChg chg="addSp modSp add">
        <pc:chgData name="O'Hara K.M." userId="3817327f-45a4-437f-991e-95c4e13cc0e7" providerId="ADAL" clId="{5B8D7A30-F7CC-42C0-A8AC-37D70138D638}" dt="2018-07-01T11:45:54.746" v="431"/>
        <pc:sldMkLst>
          <pc:docMk/>
          <pc:sldMk cId="118606312" sldId="292"/>
        </pc:sldMkLst>
        <pc:spChg chg="mod">
          <ac:chgData name="O'Hara K.M." userId="3817327f-45a4-437f-991e-95c4e13cc0e7" providerId="ADAL" clId="{5B8D7A30-F7CC-42C0-A8AC-37D70138D638}" dt="2018-07-01T11:41:19.902" v="429" actId="20577"/>
          <ac:spMkLst>
            <pc:docMk/>
            <pc:sldMk cId="118606312" sldId="292"/>
            <ac:spMk id="2" creationId="{64819177-6E78-43CC-A615-54D07B6BCEBD}"/>
          </ac:spMkLst>
        </pc:spChg>
        <pc:picChg chg="add mod">
          <ac:chgData name="O'Hara K.M." userId="3817327f-45a4-437f-991e-95c4e13cc0e7" providerId="ADAL" clId="{5B8D7A30-F7CC-42C0-A8AC-37D70138D638}" dt="2018-07-01T11:45:54.746" v="431"/>
          <ac:picMkLst>
            <pc:docMk/>
            <pc:sldMk cId="118606312" sldId="292"/>
            <ac:picMk id="4" creationId="{350A2992-AB33-4864-90A1-F17D78498129}"/>
          </ac:picMkLst>
        </pc:picChg>
      </pc:sldChg>
      <pc:sldChg chg="addSp delSp modSp add">
        <pc:chgData name="O'Hara K.M." userId="3817327f-45a4-437f-991e-95c4e13cc0e7" providerId="ADAL" clId="{5B8D7A30-F7CC-42C0-A8AC-37D70138D638}" dt="2018-07-01T11:59:23.294" v="585" actId="478"/>
        <pc:sldMkLst>
          <pc:docMk/>
          <pc:sldMk cId="3127675760" sldId="293"/>
        </pc:sldMkLst>
        <pc:spChg chg="mod">
          <ac:chgData name="O'Hara K.M." userId="3817327f-45a4-437f-991e-95c4e13cc0e7" providerId="ADAL" clId="{5B8D7A30-F7CC-42C0-A8AC-37D70138D638}" dt="2018-07-01T11:56:19.686" v="575" actId="1076"/>
          <ac:spMkLst>
            <pc:docMk/>
            <pc:sldMk cId="3127675760" sldId="293"/>
            <ac:spMk id="2" creationId="{25BDCF00-45C7-4AB4-A44B-8566F0957434}"/>
          </ac:spMkLst>
        </pc:spChg>
        <pc:spChg chg="add mod">
          <ac:chgData name="O'Hara K.M." userId="3817327f-45a4-437f-991e-95c4e13cc0e7" providerId="ADAL" clId="{5B8D7A30-F7CC-42C0-A8AC-37D70138D638}" dt="2018-07-01T11:49:12.559" v="548" actId="1076"/>
          <ac:spMkLst>
            <pc:docMk/>
            <pc:sldMk cId="3127675760" sldId="293"/>
            <ac:spMk id="4" creationId="{5F7969F9-80FE-4556-8016-8C20233FC7BF}"/>
          </ac:spMkLst>
        </pc:spChg>
        <pc:spChg chg="add mod">
          <ac:chgData name="O'Hara K.M." userId="3817327f-45a4-437f-991e-95c4e13cc0e7" providerId="ADAL" clId="{5B8D7A30-F7CC-42C0-A8AC-37D70138D638}" dt="2018-07-01T11:49:31.713" v="550" actId="1076"/>
          <ac:spMkLst>
            <pc:docMk/>
            <pc:sldMk cId="3127675760" sldId="293"/>
            <ac:spMk id="5" creationId="{D0E16A68-C795-46F4-A9D2-47C11A46152F}"/>
          </ac:spMkLst>
        </pc:spChg>
        <pc:spChg chg="add mod">
          <ac:chgData name="O'Hara K.M." userId="3817327f-45a4-437f-991e-95c4e13cc0e7" providerId="ADAL" clId="{5B8D7A30-F7CC-42C0-A8AC-37D70138D638}" dt="2018-07-01T11:49:07.674" v="547" actId="1076"/>
          <ac:spMkLst>
            <pc:docMk/>
            <pc:sldMk cId="3127675760" sldId="293"/>
            <ac:spMk id="6" creationId="{6E56B5F1-6557-4849-A610-CDAA8570C206}"/>
          </ac:spMkLst>
        </pc:spChg>
        <pc:spChg chg="add mod">
          <ac:chgData name="O'Hara K.M." userId="3817327f-45a4-437f-991e-95c4e13cc0e7" providerId="ADAL" clId="{5B8D7A30-F7CC-42C0-A8AC-37D70138D638}" dt="2018-07-01T11:53:20.888" v="561" actId="1076"/>
          <ac:spMkLst>
            <pc:docMk/>
            <pc:sldMk cId="3127675760" sldId="293"/>
            <ac:spMk id="7" creationId="{2D2871E8-6DCA-4097-A428-2D7D750A2DED}"/>
          </ac:spMkLst>
        </pc:spChg>
        <pc:spChg chg="add mod">
          <ac:chgData name="O'Hara K.M." userId="3817327f-45a4-437f-991e-95c4e13cc0e7" providerId="ADAL" clId="{5B8D7A30-F7CC-42C0-A8AC-37D70138D638}" dt="2018-07-01T11:49:40.076" v="551" actId="1076"/>
          <ac:spMkLst>
            <pc:docMk/>
            <pc:sldMk cId="3127675760" sldId="293"/>
            <ac:spMk id="8" creationId="{FDD9912C-5A32-4516-B3B2-1B36AB98BD8A}"/>
          </ac:spMkLst>
        </pc:spChg>
        <pc:spChg chg="add mod">
          <ac:chgData name="O'Hara K.M." userId="3817327f-45a4-437f-991e-95c4e13cc0e7" providerId="ADAL" clId="{5B8D7A30-F7CC-42C0-A8AC-37D70138D638}" dt="2018-07-01T11:58:12.434" v="579" actId="1076"/>
          <ac:spMkLst>
            <pc:docMk/>
            <pc:sldMk cId="3127675760" sldId="293"/>
            <ac:spMk id="9" creationId="{C3B085DF-9CAC-44E0-BA53-E6563052BAC3}"/>
          </ac:spMkLst>
        </pc:spChg>
        <pc:cxnChg chg="add mod">
          <ac:chgData name="O'Hara K.M." userId="3817327f-45a4-437f-991e-95c4e13cc0e7" providerId="ADAL" clId="{5B8D7A30-F7CC-42C0-A8AC-37D70138D638}" dt="2018-07-01T11:53:20.888" v="561" actId="1076"/>
          <ac:cxnSpMkLst>
            <pc:docMk/>
            <pc:sldMk cId="3127675760" sldId="293"/>
            <ac:cxnSpMk id="11" creationId="{7A9D520A-4155-42F9-B1F4-70C9B05EA9B6}"/>
          </ac:cxnSpMkLst>
        </pc:cxnChg>
        <pc:cxnChg chg="add mod">
          <ac:chgData name="O'Hara K.M." userId="3817327f-45a4-437f-991e-95c4e13cc0e7" providerId="ADAL" clId="{5B8D7A30-F7CC-42C0-A8AC-37D70138D638}" dt="2018-07-01T11:53:20.888" v="561" actId="1076"/>
          <ac:cxnSpMkLst>
            <pc:docMk/>
            <pc:sldMk cId="3127675760" sldId="293"/>
            <ac:cxnSpMk id="13" creationId="{3F018D15-406F-4272-85E0-7A608FFA4AA0}"/>
          </ac:cxnSpMkLst>
        </pc:cxnChg>
        <pc:cxnChg chg="add del mod">
          <ac:chgData name="O'Hara K.M." userId="3817327f-45a4-437f-991e-95c4e13cc0e7" providerId="ADAL" clId="{5B8D7A30-F7CC-42C0-A8AC-37D70138D638}" dt="2018-07-01T11:51:59.137" v="556" actId="11529"/>
          <ac:cxnSpMkLst>
            <pc:docMk/>
            <pc:sldMk cId="3127675760" sldId="293"/>
            <ac:cxnSpMk id="15" creationId="{4F3FA401-A3AF-40CA-986A-B3AA4E4F335B}"/>
          </ac:cxnSpMkLst>
        </pc:cxnChg>
        <pc:cxnChg chg="add mod">
          <ac:chgData name="O'Hara K.M." userId="3817327f-45a4-437f-991e-95c4e13cc0e7" providerId="ADAL" clId="{5B8D7A30-F7CC-42C0-A8AC-37D70138D638}" dt="2018-07-01T11:52:07.221" v="557" actId="11529"/>
          <ac:cxnSpMkLst>
            <pc:docMk/>
            <pc:sldMk cId="3127675760" sldId="293"/>
            <ac:cxnSpMk id="17" creationId="{4EE03D3A-B451-475B-B74E-A88341B02742}"/>
          </ac:cxnSpMkLst>
        </pc:cxnChg>
        <pc:cxnChg chg="add mod">
          <ac:chgData name="O'Hara K.M." userId="3817327f-45a4-437f-991e-95c4e13cc0e7" providerId="ADAL" clId="{5B8D7A30-F7CC-42C0-A8AC-37D70138D638}" dt="2018-07-01T11:52:45.774" v="559" actId="14100"/>
          <ac:cxnSpMkLst>
            <pc:docMk/>
            <pc:sldMk cId="3127675760" sldId="293"/>
            <ac:cxnSpMk id="19" creationId="{19830698-6283-4688-8AC4-A0D29467B9CB}"/>
          </ac:cxnSpMkLst>
        </pc:cxnChg>
        <pc:cxnChg chg="add mod">
          <ac:chgData name="O'Hara K.M." userId="3817327f-45a4-437f-991e-95c4e13cc0e7" providerId="ADAL" clId="{5B8D7A30-F7CC-42C0-A8AC-37D70138D638}" dt="2018-07-01T11:53:20.888" v="561" actId="1076"/>
          <ac:cxnSpMkLst>
            <pc:docMk/>
            <pc:sldMk cId="3127675760" sldId="293"/>
            <ac:cxnSpMk id="22" creationId="{94B61781-1A1D-4EF1-88CC-2235B21645CA}"/>
          </ac:cxnSpMkLst>
        </pc:cxnChg>
        <pc:cxnChg chg="add mod">
          <ac:chgData name="O'Hara K.M." userId="3817327f-45a4-437f-991e-95c4e13cc0e7" providerId="ADAL" clId="{5B8D7A30-F7CC-42C0-A8AC-37D70138D638}" dt="2018-07-01T11:53:31.460" v="562" actId="11529"/>
          <ac:cxnSpMkLst>
            <pc:docMk/>
            <pc:sldMk cId="3127675760" sldId="293"/>
            <ac:cxnSpMk id="26" creationId="{402CD94E-61A5-4436-8DF0-F48E9917F3B6}"/>
          </ac:cxnSpMkLst>
        </pc:cxnChg>
        <pc:cxnChg chg="add del mod">
          <ac:chgData name="O'Hara K.M." userId="3817327f-45a4-437f-991e-95c4e13cc0e7" providerId="ADAL" clId="{5B8D7A30-F7CC-42C0-A8AC-37D70138D638}" dt="2018-07-01T11:59:23.294" v="585" actId="478"/>
          <ac:cxnSpMkLst>
            <pc:docMk/>
            <pc:sldMk cId="3127675760" sldId="293"/>
            <ac:cxnSpMk id="28" creationId="{3CB51CB6-EDB3-4761-AFCC-B33581B24CA6}"/>
          </ac:cxnSpMkLst>
        </pc:cxnChg>
        <pc:cxnChg chg="add mod">
          <ac:chgData name="O'Hara K.M." userId="3817327f-45a4-437f-991e-95c4e13cc0e7" providerId="ADAL" clId="{5B8D7A30-F7CC-42C0-A8AC-37D70138D638}" dt="2018-07-01T11:54:40.026" v="564" actId="11529"/>
          <ac:cxnSpMkLst>
            <pc:docMk/>
            <pc:sldMk cId="3127675760" sldId="293"/>
            <ac:cxnSpMk id="30" creationId="{6B45F5E8-2E0D-45B0-BE42-B6B5A2B849A8}"/>
          </ac:cxnSpMkLst>
        </pc:cxnChg>
        <pc:cxnChg chg="add del mod">
          <ac:chgData name="O'Hara K.M." userId="3817327f-45a4-437f-991e-95c4e13cc0e7" providerId="ADAL" clId="{5B8D7A30-F7CC-42C0-A8AC-37D70138D638}" dt="2018-07-01T11:55:33.797" v="570" actId="478"/>
          <ac:cxnSpMkLst>
            <pc:docMk/>
            <pc:sldMk cId="3127675760" sldId="293"/>
            <ac:cxnSpMk id="32" creationId="{BF2A9423-0F81-41BF-9D14-14ACA3931761}"/>
          </ac:cxnSpMkLst>
        </pc:cxnChg>
        <pc:cxnChg chg="add mod">
          <ac:chgData name="O'Hara K.M." userId="3817327f-45a4-437f-991e-95c4e13cc0e7" providerId="ADAL" clId="{5B8D7A30-F7CC-42C0-A8AC-37D70138D638}" dt="2018-07-01T11:56:42.796" v="576" actId="1076"/>
          <ac:cxnSpMkLst>
            <pc:docMk/>
            <pc:sldMk cId="3127675760" sldId="293"/>
            <ac:cxnSpMk id="35" creationId="{7792A037-D4E0-44F6-B726-7C4F2675E7BD}"/>
          </ac:cxnSpMkLst>
        </pc:cxnChg>
        <pc:cxnChg chg="add del mod">
          <ac:chgData name="O'Hara K.M." userId="3817327f-45a4-437f-991e-95c4e13cc0e7" providerId="ADAL" clId="{5B8D7A30-F7CC-42C0-A8AC-37D70138D638}" dt="2018-07-01T11:58:37.497" v="581" actId="11529"/>
          <ac:cxnSpMkLst>
            <pc:docMk/>
            <pc:sldMk cId="3127675760" sldId="293"/>
            <ac:cxnSpMk id="38" creationId="{AC4CFF5B-1FE5-4AC9-9698-A1391DF3A353}"/>
          </ac:cxnSpMkLst>
        </pc:cxnChg>
        <pc:cxnChg chg="add del mod">
          <ac:chgData name="O'Hara K.M." userId="3817327f-45a4-437f-991e-95c4e13cc0e7" providerId="ADAL" clId="{5B8D7A30-F7CC-42C0-A8AC-37D70138D638}" dt="2018-07-01T11:59:13.907" v="584" actId="11529"/>
          <ac:cxnSpMkLst>
            <pc:docMk/>
            <pc:sldMk cId="3127675760" sldId="293"/>
            <ac:cxnSpMk id="40" creationId="{070F6774-C605-4EE3-B65C-1EC8AB05FDF8}"/>
          </ac:cxnSpMkLst>
        </pc:cxnChg>
      </pc:sldChg>
      <pc:sldChg chg="add">
        <pc:chgData name="O'Hara K.M." userId="3817327f-45a4-437f-991e-95c4e13cc0e7" providerId="ADAL" clId="{5B8D7A30-F7CC-42C0-A8AC-37D70138D638}" dt="2018-07-01T13:28:49.632" v="603"/>
        <pc:sldMkLst>
          <pc:docMk/>
          <pc:sldMk cId="3194964444" sldId="294"/>
        </pc:sldMkLst>
      </pc:sldChg>
      <pc:sldChg chg="modSp add">
        <pc:chgData name="O'Hara K.M." userId="3817327f-45a4-437f-991e-95c4e13cc0e7" providerId="ADAL" clId="{5B8D7A30-F7CC-42C0-A8AC-37D70138D638}" dt="2018-07-01T18:24:56.281" v="3014" actId="20577"/>
        <pc:sldMkLst>
          <pc:docMk/>
          <pc:sldMk cId="2240774967" sldId="295"/>
        </pc:sldMkLst>
        <pc:spChg chg="mod">
          <ac:chgData name="O'Hara K.M." userId="3817327f-45a4-437f-991e-95c4e13cc0e7" providerId="ADAL" clId="{5B8D7A30-F7CC-42C0-A8AC-37D70138D638}" dt="2018-07-01T13:39:59.812" v="677" actId="20577"/>
          <ac:spMkLst>
            <pc:docMk/>
            <pc:sldMk cId="2240774967" sldId="295"/>
            <ac:spMk id="2" creationId="{04B60147-CFFC-48AD-B2E7-37C510B55B4A}"/>
          </ac:spMkLst>
        </pc:spChg>
        <pc:spChg chg="mod">
          <ac:chgData name="O'Hara K.M." userId="3817327f-45a4-437f-991e-95c4e13cc0e7" providerId="ADAL" clId="{5B8D7A30-F7CC-42C0-A8AC-37D70138D638}" dt="2018-07-01T18:24:56.281" v="3014" actId="20577"/>
          <ac:spMkLst>
            <pc:docMk/>
            <pc:sldMk cId="2240774967" sldId="295"/>
            <ac:spMk id="3" creationId="{1E21A9B2-0E22-4347-806B-821EBCF174CE}"/>
          </ac:spMkLst>
        </pc:spChg>
      </pc:sldChg>
      <pc:sldChg chg="modSp add modAnim">
        <pc:chgData name="O'Hara K.M." userId="3817327f-45a4-437f-991e-95c4e13cc0e7" providerId="ADAL" clId="{5B8D7A30-F7CC-42C0-A8AC-37D70138D638}" dt="2018-07-01T18:15:06.341" v="2461"/>
        <pc:sldMkLst>
          <pc:docMk/>
          <pc:sldMk cId="1308447714" sldId="296"/>
        </pc:sldMkLst>
        <pc:spChg chg="mod">
          <ac:chgData name="O'Hara K.M." userId="3817327f-45a4-437f-991e-95c4e13cc0e7" providerId="ADAL" clId="{5B8D7A30-F7CC-42C0-A8AC-37D70138D638}" dt="2018-07-01T13:45:48.234" v="1056" actId="20577"/>
          <ac:spMkLst>
            <pc:docMk/>
            <pc:sldMk cId="1308447714" sldId="296"/>
            <ac:spMk id="2" creationId="{0709BF65-EB43-4CD3-BC55-629F90C27AC0}"/>
          </ac:spMkLst>
        </pc:spChg>
        <pc:spChg chg="mod">
          <ac:chgData name="O'Hara K.M." userId="3817327f-45a4-437f-991e-95c4e13cc0e7" providerId="ADAL" clId="{5B8D7A30-F7CC-42C0-A8AC-37D70138D638}" dt="2018-07-01T13:57:04.975" v="1297" actId="20577"/>
          <ac:spMkLst>
            <pc:docMk/>
            <pc:sldMk cId="1308447714" sldId="296"/>
            <ac:spMk id="3" creationId="{9A6F1379-FE76-40EE-AC4B-3157F648403D}"/>
          </ac:spMkLst>
        </pc:spChg>
      </pc:sldChg>
      <pc:sldChg chg="delSp add modAnim">
        <pc:chgData name="O'Hara K.M." userId="3817327f-45a4-437f-991e-95c4e13cc0e7" providerId="ADAL" clId="{5B8D7A30-F7CC-42C0-A8AC-37D70138D638}" dt="2018-07-02T08:53:34.056" v="4144"/>
        <pc:sldMkLst>
          <pc:docMk/>
          <pc:sldMk cId="816232637" sldId="300"/>
        </pc:sldMkLst>
        <pc:picChg chg="del">
          <ac:chgData name="O'Hara K.M." userId="3817327f-45a4-437f-991e-95c4e13cc0e7" providerId="ADAL" clId="{5B8D7A30-F7CC-42C0-A8AC-37D70138D638}" dt="2018-07-01T14:11:48.421" v="1700" actId="478"/>
          <ac:picMkLst>
            <pc:docMk/>
            <pc:sldMk cId="816232637" sldId="300"/>
            <ac:picMk id="5" creationId="{00000000-0000-0000-0000-000000000000}"/>
          </ac:picMkLst>
        </pc:picChg>
      </pc:sldChg>
      <pc:sldChg chg="delSp add modAnim">
        <pc:chgData name="O'Hara K.M." userId="3817327f-45a4-437f-991e-95c4e13cc0e7" providerId="ADAL" clId="{5B8D7A30-F7CC-42C0-A8AC-37D70138D638}" dt="2018-07-02T08:53:17.023" v="4143"/>
        <pc:sldMkLst>
          <pc:docMk/>
          <pc:sldMk cId="583183681" sldId="301"/>
        </pc:sldMkLst>
        <pc:picChg chg="del">
          <ac:chgData name="O'Hara K.M." userId="3817327f-45a4-437f-991e-95c4e13cc0e7" providerId="ADAL" clId="{5B8D7A30-F7CC-42C0-A8AC-37D70138D638}" dt="2018-07-01T14:11:20.721" v="1699" actId="478"/>
          <ac:picMkLst>
            <pc:docMk/>
            <pc:sldMk cId="583183681" sldId="301"/>
            <ac:picMk id="57" creationId="{00000000-0000-0000-0000-000000000000}"/>
          </ac:picMkLst>
        </pc:picChg>
      </pc:sldChg>
      <pc:sldChg chg="modSp add">
        <pc:chgData name="O'Hara K.M." userId="3817327f-45a4-437f-991e-95c4e13cc0e7" providerId="ADAL" clId="{5B8D7A30-F7CC-42C0-A8AC-37D70138D638}" dt="2018-07-02T07:01:44.336" v="4061" actId="20577"/>
        <pc:sldMkLst>
          <pc:docMk/>
          <pc:sldMk cId="4196646620" sldId="302"/>
        </pc:sldMkLst>
        <pc:spChg chg="mod">
          <ac:chgData name="O'Hara K.M." userId="3817327f-45a4-437f-991e-95c4e13cc0e7" providerId="ADAL" clId="{5B8D7A30-F7CC-42C0-A8AC-37D70138D638}" dt="2018-07-01T14:00:28.264" v="1307" actId="20577"/>
          <ac:spMkLst>
            <pc:docMk/>
            <pc:sldMk cId="4196646620" sldId="302"/>
            <ac:spMk id="2" creationId="{A69B9CB7-FDA0-4F17-AADF-54E44D633A4B}"/>
          </ac:spMkLst>
        </pc:spChg>
        <pc:spChg chg="mod">
          <ac:chgData name="O'Hara K.M." userId="3817327f-45a4-437f-991e-95c4e13cc0e7" providerId="ADAL" clId="{5B8D7A30-F7CC-42C0-A8AC-37D70138D638}" dt="2018-07-02T07:01:44.336" v="4061" actId="20577"/>
          <ac:spMkLst>
            <pc:docMk/>
            <pc:sldMk cId="4196646620" sldId="302"/>
            <ac:spMk id="3" creationId="{B5A3B49C-9EA0-4973-92E4-5C36C6603839}"/>
          </ac:spMkLst>
        </pc:spChg>
      </pc:sldChg>
      <pc:sldChg chg="modSp add">
        <pc:chgData name="O'Hara K.M." userId="3817327f-45a4-437f-991e-95c4e13cc0e7" providerId="ADAL" clId="{5B8D7A30-F7CC-42C0-A8AC-37D70138D638}" dt="2018-07-01T17:27:47.181" v="2023" actId="20577"/>
        <pc:sldMkLst>
          <pc:docMk/>
          <pc:sldMk cId="4139448409" sldId="303"/>
        </pc:sldMkLst>
        <pc:spChg chg="mod">
          <ac:chgData name="O'Hara K.M." userId="3817327f-45a4-437f-991e-95c4e13cc0e7" providerId="ADAL" clId="{5B8D7A30-F7CC-42C0-A8AC-37D70138D638}" dt="2018-07-01T17:27:47.181" v="2023" actId="20577"/>
          <ac:spMkLst>
            <pc:docMk/>
            <pc:sldMk cId="4139448409" sldId="303"/>
            <ac:spMk id="2" creationId="{D0327B65-F82F-41D0-BAD6-FAA89EAE1027}"/>
          </ac:spMkLst>
        </pc:spChg>
        <pc:spChg chg="mod">
          <ac:chgData name="O'Hara K.M." userId="3817327f-45a4-437f-991e-95c4e13cc0e7" providerId="ADAL" clId="{5B8D7A30-F7CC-42C0-A8AC-37D70138D638}" dt="2018-07-01T14:22:22.245" v="1976" actId="20577"/>
          <ac:spMkLst>
            <pc:docMk/>
            <pc:sldMk cId="4139448409" sldId="303"/>
            <ac:spMk id="3" creationId="{1684A600-2A7B-4F65-8190-DE9F45EB9880}"/>
          </ac:spMkLst>
        </pc:spChg>
      </pc:sldChg>
      <pc:sldChg chg="delSp modSp add">
        <pc:chgData name="O'Hara K.M." userId="3817327f-45a4-437f-991e-95c4e13cc0e7" providerId="ADAL" clId="{5B8D7A30-F7CC-42C0-A8AC-37D70138D638}" dt="2018-07-01T17:27:22.663" v="2022"/>
        <pc:sldMkLst>
          <pc:docMk/>
          <pc:sldMk cId="1579111588" sldId="304"/>
        </pc:sldMkLst>
        <pc:spChg chg="mod">
          <ac:chgData name="O'Hara K.M." userId="3817327f-45a4-437f-991e-95c4e13cc0e7" providerId="ADAL" clId="{5B8D7A30-F7CC-42C0-A8AC-37D70138D638}" dt="2018-07-01T17:27:00.620" v="2021" actId="20577"/>
          <ac:spMkLst>
            <pc:docMk/>
            <pc:sldMk cId="1579111588" sldId="304"/>
            <ac:spMk id="2" creationId="{00000000-0000-0000-0000-000000000000}"/>
          </ac:spMkLst>
        </pc:spChg>
        <pc:spChg chg="del">
          <ac:chgData name="O'Hara K.M." userId="3817327f-45a4-437f-991e-95c4e13cc0e7" providerId="ADAL" clId="{5B8D7A30-F7CC-42C0-A8AC-37D70138D638}" dt="2018-07-01T17:27:22.663" v="2022"/>
          <ac:spMkLst>
            <pc:docMk/>
            <pc:sldMk cId="1579111588" sldId="304"/>
            <ac:spMk id="46082" creationId="{00000000-0000-0000-0000-000000000000}"/>
          </ac:spMkLst>
        </pc:spChg>
        <pc:spChg chg="del">
          <ac:chgData name="O'Hara K.M." userId="3817327f-45a4-437f-991e-95c4e13cc0e7" providerId="ADAL" clId="{5B8D7A30-F7CC-42C0-A8AC-37D70138D638}" dt="2018-07-01T17:27:22.663" v="2022"/>
          <ac:spMkLst>
            <pc:docMk/>
            <pc:sldMk cId="1579111588" sldId="304"/>
            <ac:spMk id="46094" creationId="{00000000-0000-0000-0000-000000000000}"/>
          </ac:spMkLst>
        </pc:spChg>
        <pc:spChg chg="del">
          <ac:chgData name="O'Hara K.M." userId="3817327f-45a4-437f-991e-95c4e13cc0e7" providerId="ADAL" clId="{5B8D7A30-F7CC-42C0-A8AC-37D70138D638}" dt="2018-07-01T17:27:22.663" v="2022"/>
          <ac:spMkLst>
            <pc:docMk/>
            <pc:sldMk cId="1579111588" sldId="304"/>
            <ac:spMk id="46096" creationId="{00000000-0000-0000-0000-000000000000}"/>
          </ac:spMkLst>
        </pc:spChg>
      </pc:sldChg>
      <pc:sldChg chg="modSp add modAnim">
        <pc:chgData name="O'Hara K.M." userId="3817327f-45a4-437f-991e-95c4e13cc0e7" providerId="ADAL" clId="{5B8D7A30-F7CC-42C0-A8AC-37D70138D638}" dt="2018-07-02T07:02:02.518" v="4088" actId="20577"/>
        <pc:sldMkLst>
          <pc:docMk/>
          <pc:sldMk cId="815792930" sldId="305"/>
        </pc:sldMkLst>
        <pc:spChg chg="mod">
          <ac:chgData name="O'Hara K.M." userId="3817327f-45a4-437f-991e-95c4e13cc0e7" providerId="ADAL" clId="{5B8D7A30-F7CC-42C0-A8AC-37D70138D638}" dt="2018-07-01T17:28:12.290" v="2038" actId="20577"/>
          <ac:spMkLst>
            <pc:docMk/>
            <pc:sldMk cId="815792930" sldId="305"/>
            <ac:spMk id="2" creationId="{0A8262F5-4C20-4B5A-BAEE-18916D945015}"/>
          </ac:spMkLst>
        </pc:spChg>
        <pc:spChg chg="mod">
          <ac:chgData name="O'Hara K.M." userId="3817327f-45a4-437f-991e-95c4e13cc0e7" providerId="ADAL" clId="{5B8D7A30-F7CC-42C0-A8AC-37D70138D638}" dt="2018-07-02T07:02:02.518" v="4088" actId="20577"/>
          <ac:spMkLst>
            <pc:docMk/>
            <pc:sldMk cId="815792930" sldId="305"/>
            <ac:spMk id="3" creationId="{F84830B4-149C-44AF-A10B-DAC2141940DF}"/>
          </ac:spMkLst>
        </pc:spChg>
      </pc:sldChg>
      <pc:sldChg chg="addSp modSp add">
        <pc:chgData name="O'Hara K.M." userId="3817327f-45a4-437f-991e-95c4e13cc0e7" providerId="ADAL" clId="{5B8D7A30-F7CC-42C0-A8AC-37D70138D638}" dt="2018-07-01T18:12:37.740" v="2393"/>
        <pc:sldMkLst>
          <pc:docMk/>
          <pc:sldMk cId="1059758038" sldId="306"/>
        </pc:sldMkLst>
        <pc:spChg chg="mod">
          <ac:chgData name="O'Hara K.M." userId="3817327f-45a4-437f-991e-95c4e13cc0e7" providerId="ADAL" clId="{5B8D7A30-F7CC-42C0-A8AC-37D70138D638}" dt="2018-07-01T18:12:14.162" v="2389" actId="14100"/>
          <ac:spMkLst>
            <pc:docMk/>
            <pc:sldMk cId="1059758038" sldId="306"/>
            <ac:spMk id="2" creationId="{30B8CF72-8BA4-4699-B021-6F8FFB7A1515}"/>
          </ac:spMkLst>
        </pc:spChg>
        <pc:picChg chg="add mod">
          <ac:chgData name="O'Hara K.M." userId="3817327f-45a4-437f-991e-95c4e13cc0e7" providerId="ADAL" clId="{5B8D7A30-F7CC-42C0-A8AC-37D70138D638}" dt="2018-07-01T18:12:37.740" v="2393"/>
          <ac:picMkLst>
            <pc:docMk/>
            <pc:sldMk cId="1059758038" sldId="306"/>
            <ac:picMk id="5" creationId="{706119A2-F53E-40A1-A5DF-D9E1F1AFB99F}"/>
          </ac:picMkLst>
        </pc:picChg>
      </pc:sldChg>
      <pc:sldChg chg="modSp add">
        <pc:chgData name="O'Hara K.M." userId="3817327f-45a4-437f-991e-95c4e13cc0e7" providerId="ADAL" clId="{5B8D7A30-F7CC-42C0-A8AC-37D70138D638}" dt="2018-07-02T07:03:42.219" v="4137" actId="20577"/>
        <pc:sldMkLst>
          <pc:docMk/>
          <pc:sldMk cId="85096653" sldId="307"/>
        </pc:sldMkLst>
        <pc:spChg chg="mod">
          <ac:chgData name="O'Hara K.M." userId="3817327f-45a4-437f-991e-95c4e13cc0e7" providerId="ADAL" clId="{5B8D7A30-F7CC-42C0-A8AC-37D70138D638}" dt="2018-07-01T18:16:10.057" v="2505" actId="20577"/>
          <ac:spMkLst>
            <pc:docMk/>
            <pc:sldMk cId="85096653" sldId="307"/>
            <ac:spMk id="2" creationId="{120A9D64-464A-488B-93A5-18E79C95062D}"/>
          </ac:spMkLst>
        </pc:spChg>
        <pc:spChg chg="mod">
          <ac:chgData name="O'Hara K.M." userId="3817327f-45a4-437f-991e-95c4e13cc0e7" providerId="ADAL" clId="{5B8D7A30-F7CC-42C0-A8AC-37D70138D638}" dt="2018-07-02T07:03:42.219" v="4137" actId="20577"/>
          <ac:spMkLst>
            <pc:docMk/>
            <pc:sldMk cId="85096653" sldId="307"/>
            <ac:spMk id="3" creationId="{B2E22B89-C607-418F-B0D8-1937400A63F9}"/>
          </ac:spMkLst>
        </pc:spChg>
      </pc:sldChg>
      <pc:sldChg chg="modSp add del">
        <pc:chgData name="O'Hara K.M." userId="3817327f-45a4-437f-991e-95c4e13cc0e7" providerId="ADAL" clId="{5B8D7A30-F7CC-42C0-A8AC-37D70138D638}" dt="2018-07-02T05:22:43.382" v="3400" actId="2696"/>
        <pc:sldMkLst>
          <pc:docMk/>
          <pc:sldMk cId="1052135868" sldId="308"/>
        </pc:sldMkLst>
        <pc:spChg chg="mod">
          <ac:chgData name="O'Hara K.M." userId="3817327f-45a4-437f-991e-95c4e13cc0e7" providerId="ADAL" clId="{5B8D7A30-F7CC-42C0-A8AC-37D70138D638}" dt="2018-07-01T18:20:10.604" v="2776" actId="20577"/>
          <ac:spMkLst>
            <pc:docMk/>
            <pc:sldMk cId="1052135868" sldId="308"/>
            <ac:spMk id="2" creationId="{9A61032A-471A-4C53-AFB3-E3151B4C48FA}"/>
          </ac:spMkLst>
        </pc:spChg>
        <pc:spChg chg="mod">
          <ac:chgData name="O'Hara K.M." userId="3817327f-45a4-437f-991e-95c4e13cc0e7" providerId="ADAL" clId="{5B8D7A30-F7CC-42C0-A8AC-37D70138D638}" dt="2018-07-01T18:24:39.757" v="2997" actId="20577"/>
          <ac:spMkLst>
            <pc:docMk/>
            <pc:sldMk cId="1052135868" sldId="308"/>
            <ac:spMk id="3" creationId="{CCB96047-5D2A-407E-8500-CE6EFBD2416C}"/>
          </ac:spMkLst>
        </pc:spChg>
      </pc:sldChg>
      <pc:sldChg chg="addSp delSp modSp add ord">
        <pc:chgData name="O'Hara K.M." userId="3817327f-45a4-437f-991e-95c4e13cc0e7" providerId="ADAL" clId="{5B8D7A30-F7CC-42C0-A8AC-37D70138D638}" dt="2018-07-02T07:03:18.069" v="4089" actId="20577"/>
        <pc:sldMkLst>
          <pc:docMk/>
          <pc:sldMk cId="2045478329" sldId="309"/>
        </pc:sldMkLst>
        <pc:spChg chg="mod">
          <ac:chgData name="O'Hara K.M." userId="3817327f-45a4-437f-991e-95c4e13cc0e7" providerId="ADAL" clId="{5B8D7A30-F7CC-42C0-A8AC-37D70138D638}" dt="2018-07-02T05:18:12.732" v="3132" actId="20577"/>
          <ac:spMkLst>
            <pc:docMk/>
            <pc:sldMk cId="2045478329" sldId="309"/>
            <ac:spMk id="2" creationId="{C0698F26-4CA9-46C0-B26D-F73AD3D2EB64}"/>
          </ac:spMkLst>
        </pc:spChg>
        <pc:spChg chg="add del mod">
          <ac:chgData name="O'Hara K.M." userId="3817327f-45a4-437f-991e-95c4e13cc0e7" providerId="ADAL" clId="{5B8D7A30-F7CC-42C0-A8AC-37D70138D638}" dt="2018-07-02T07:03:18.069" v="4089" actId="20577"/>
          <ac:spMkLst>
            <pc:docMk/>
            <pc:sldMk cId="2045478329" sldId="309"/>
            <ac:spMk id="3" creationId="{C7A95BF1-D022-4CF8-A6A4-8D4FE234AA29}"/>
          </ac:spMkLst>
        </pc:spChg>
        <pc:picChg chg="add del mod">
          <ac:chgData name="O'Hara K.M." userId="3817327f-45a4-437f-991e-95c4e13cc0e7" providerId="ADAL" clId="{5B8D7A30-F7CC-42C0-A8AC-37D70138D638}" dt="2018-07-02T05:19:11.992" v="3140" actId="20577"/>
          <ac:picMkLst>
            <pc:docMk/>
            <pc:sldMk cId="2045478329" sldId="309"/>
            <ac:picMk id="6" creationId="{302C4178-6FF9-47F6-BD4A-A437A647C8E0}"/>
          </ac:picMkLst>
        </pc:picChg>
        <pc:picChg chg="add mod">
          <ac:chgData name="O'Hara K.M." userId="3817327f-45a4-437f-991e-95c4e13cc0e7" providerId="ADAL" clId="{5B8D7A30-F7CC-42C0-A8AC-37D70138D638}" dt="2018-07-02T05:20:35.157" v="3277" actId="14100"/>
          <ac:picMkLst>
            <pc:docMk/>
            <pc:sldMk cId="2045478329" sldId="309"/>
            <ac:picMk id="8" creationId="{1DDC49C8-B737-44E1-9C25-F4A9F02764E8}"/>
          </ac:picMkLst>
        </pc:picChg>
      </pc:sldChg>
      <pc:sldChg chg="modSp add">
        <pc:chgData name="O'Hara K.M." userId="3817327f-45a4-437f-991e-95c4e13cc0e7" providerId="ADAL" clId="{5B8D7A30-F7CC-42C0-A8AC-37D70138D638}" dt="2018-07-02T05:31:10.233" v="3937" actId="20577"/>
        <pc:sldMkLst>
          <pc:docMk/>
          <pc:sldMk cId="780529584" sldId="310"/>
        </pc:sldMkLst>
        <pc:spChg chg="mod">
          <ac:chgData name="O'Hara K.M." userId="3817327f-45a4-437f-991e-95c4e13cc0e7" providerId="ADAL" clId="{5B8D7A30-F7CC-42C0-A8AC-37D70138D638}" dt="2018-07-02T05:23:43.969" v="3432" actId="20577"/>
          <ac:spMkLst>
            <pc:docMk/>
            <pc:sldMk cId="780529584" sldId="310"/>
            <ac:spMk id="2" creationId="{2916FF70-0643-4EB0-96EA-42706AA697A0}"/>
          </ac:spMkLst>
        </pc:spChg>
        <pc:spChg chg="mod">
          <ac:chgData name="O'Hara K.M." userId="3817327f-45a4-437f-991e-95c4e13cc0e7" providerId="ADAL" clId="{5B8D7A30-F7CC-42C0-A8AC-37D70138D638}" dt="2018-07-02T05:31:10.233" v="3937" actId="20577"/>
          <ac:spMkLst>
            <pc:docMk/>
            <pc:sldMk cId="780529584" sldId="310"/>
            <ac:spMk id="3" creationId="{BB9F86C6-0260-4F0B-8CE1-ECBAB4D320B5}"/>
          </ac:spMkLst>
        </pc:spChg>
      </pc:sldChg>
    </pc:docChg>
  </pc:docChgLst>
  <pc:docChgLst>
    <pc:chgData name="O'Hara K.M." userId="3817327f-45a4-437f-991e-95c4e13cc0e7" providerId="ADAL" clId="{4370FC7A-C938-4344-8C1F-28F379A47855}"/>
    <pc:docChg chg="modSld">
      <pc:chgData name="O'Hara K.M." userId="3817327f-45a4-437f-991e-95c4e13cc0e7" providerId="ADAL" clId="{4370FC7A-C938-4344-8C1F-28F379A47855}" dt="2018-07-02T08:56:40.915" v="1" actId="20577"/>
      <pc:docMkLst>
        <pc:docMk/>
      </pc:docMkLst>
      <pc:sldChg chg="modSp">
        <pc:chgData name="O'Hara K.M." userId="3817327f-45a4-437f-991e-95c4e13cc0e7" providerId="ADAL" clId="{4370FC7A-C938-4344-8C1F-28F379A47855}" dt="2018-07-02T08:56:40.915" v="1" actId="20577"/>
        <pc:sldMkLst>
          <pc:docMk/>
          <pc:sldMk cId="85096653" sldId="307"/>
        </pc:sldMkLst>
        <pc:spChg chg="mod">
          <ac:chgData name="O'Hara K.M." userId="3817327f-45a4-437f-991e-95c4e13cc0e7" providerId="ADAL" clId="{4370FC7A-C938-4344-8C1F-28F379A47855}" dt="2018-07-02T08:56:40.915" v="1" actId="20577"/>
          <ac:spMkLst>
            <pc:docMk/>
            <pc:sldMk cId="85096653" sldId="307"/>
            <ac:spMk id="3" creationId="{B2E22B89-C607-418F-B0D8-1937400A63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E8292B55-C4A5-4D66-8737-305D2BDD77D8}" type="slidenum">
              <a:rPr lang="en-GB"/>
              <a:pPr/>
              <a:t>‹#›</a:t>
            </a:fld>
            <a:endParaRPr lang="en-GB"/>
          </a:p>
        </p:txBody>
      </p:sp>
    </p:spTree>
    <p:extLst>
      <p:ext uri="{BB962C8B-B14F-4D97-AF65-F5344CB8AC3E}">
        <p14:creationId xmlns:p14="http://schemas.microsoft.com/office/powerpoint/2010/main" val="140061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C3083ADF-2015-4FAC-9A30-3783CA9E954D}" type="slidenum">
              <a:rPr lang="en-GB"/>
              <a:pPr/>
              <a:t>‹#›</a:t>
            </a:fld>
            <a:endParaRPr lang="en-GB"/>
          </a:p>
        </p:txBody>
      </p:sp>
    </p:spTree>
    <p:extLst>
      <p:ext uri="{BB962C8B-B14F-4D97-AF65-F5344CB8AC3E}">
        <p14:creationId xmlns:p14="http://schemas.microsoft.com/office/powerpoint/2010/main" val="2492223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09593-DE64-4AA8-A7BF-BA3AD4DB663A}" type="slidenum">
              <a:rPr lang="en-GB"/>
              <a:pPr/>
              <a:t>1</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Please use the dd month yyyy format for the date for example 11 January 2008. The main title can be one or two lines long. </a:t>
            </a:r>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 Smart Society project carries with it an optimistic narrative of platform based-collaboration, involving ‘augmented people’ participating in ‘augmented collectives’ – that</a:t>
            </a:r>
            <a:r>
              <a:rPr lang="en-GB" sz="1200" kern="1200" baseline="0" dirty="0">
                <a:solidFill>
                  <a:schemeClr val="tx1"/>
                </a:solidFill>
                <a:latin typeface="+mn-lt"/>
                <a:ea typeface="+mn-ea"/>
                <a:cs typeface="+mn-cs"/>
              </a:rPr>
              <a:t> is to say -</a:t>
            </a:r>
            <a:r>
              <a:rPr lang="en-GB" sz="1200" kern="1200" dirty="0">
                <a:solidFill>
                  <a:schemeClr val="tx1"/>
                </a:solidFill>
                <a:latin typeface="+mn-lt"/>
                <a:ea typeface="+mn-ea"/>
                <a:cs typeface="+mn-cs"/>
              </a:rPr>
              <a:t> where people, devices, algorithms, connected by platforms, work together to realise of individual goals, whilst at the same time as addressing collective challenges, such as problems of scarcity and sustainability.   </a:t>
            </a:r>
          </a:p>
        </p:txBody>
      </p:sp>
      <p:sp>
        <p:nvSpPr>
          <p:cNvPr id="4" name="Slide Number Placeholder 3"/>
          <p:cNvSpPr>
            <a:spLocks noGrp="1"/>
          </p:cNvSpPr>
          <p:nvPr>
            <p:ph type="sldNum" sz="quarter" idx="10"/>
          </p:nvPr>
        </p:nvSpPr>
        <p:spPr/>
        <p:txBody>
          <a:bodyPr/>
          <a:lstStyle/>
          <a:p>
            <a:fld id="{780C23D4-DF3C-48D4-9C56-5737B48414D2}" type="slidenum">
              <a:rPr lang="en-GB" smtClean="0">
                <a:solidFill>
                  <a:prstClr val="black"/>
                </a:solidFill>
                <a:latin typeface="Calibri"/>
              </a:rPr>
              <a:pPr/>
              <a:t>29</a:t>
            </a:fld>
            <a:endParaRPr lang="en-GB">
              <a:solidFill>
                <a:prstClr val="black"/>
              </a:solidFill>
              <a:latin typeface="Calibri"/>
            </a:endParaRPr>
          </a:p>
        </p:txBody>
      </p:sp>
    </p:spTree>
    <p:extLst>
      <p:ext uri="{BB962C8B-B14F-4D97-AF65-F5344CB8AC3E}">
        <p14:creationId xmlns:p14="http://schemas.microsoft.com/office/powerpoint/2010/main" val="1781931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0248"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040FF9ED-4DB0-4112-8DC7-D9585393FF1F}" type="slidenum">
              <a:rPr lang="en-GB"/>
              <a:pPr/>
              <a:t>‹#›</a:t>
            </a:fld>
            <a:endParaRPr lang="en-GB"/>
          </a:p>
        </p:txBody>
      </p:sp>
      <p:pic>
        <p:nvPicPr>
          <p:cNvPr id="10254" name="Picture 1038"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1284F4-FE7B-4556-AF9F-F96C3D487236}" type="slidenum">
              <a:rPr lang="en-GB"/>
              <a:pPr/>
              <a:t>‹#›</a:t>
            </a:fld>
            <a:endParaRPr lang="en-GB"/>
          </a:p>
        </p:txBody>
      </p:sp>
    </p:spTree>
    <p:extLst>
      <p:ext uri="{BB962C8B-B14F-4D97-AF65-F5344CB8AC3E}">
        <p14:creationId xmlns:p14="http://schemas.microsoft.com/office/powerpoint/2010/main" val="372263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F84C9E9-E2E1-4C8A-94DB-8C67D216F29B}" type="slidenum">
              <a:rPr lang="en-GB"/>
              <a:pPr/>
              <a:t>‹#›</a:t>
            </a:fld>
            <a:endParaRPr lang="en-GB"/>
          </a:p>
        </p:txBody>
      </p:sp>
    </p:spTree>
    <p:extLst>
      <p:ext uri="{BB962C8B-B14F-4D97-AF65-F5344CB8AC3E}">
        <p14:creationId xmlns:p14="http://schemas.microsoft.com/office/powerpoint/2010/main" val="172141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877050" y="6308725"/>
            <a:ext cx="1905000" cy="457200"/>
          </a:xfrm>
        </p:spPr>
        <p:txBody>
          <a:bodyPr/>
          <a:lstStyle>
            <a:lvl1pPr>
              <a:defRPr/>
            </a:lvl1pPr>
          </a:lstStyle>
          <a:p>
            <a:fld id="{C084A1C2-1668-430A-B153-134A5BFAC7B2}" type="slidenum">
              <a:rPr lang="en-GB"/>
              <a:pPr/>
              <a:t>‹#›</a:t>
            </a:fld>
            <a:endParaRPr lang="en-GB"/>
          </a:p>
        </p:txBody>
      </p:sp>
    </p:spTree>
    <p:extLst>
      <p:ext uri="{BB962C8B-B14F-4D97-AF65-F5344CB8AC3E}">
        <p14:creationId xmlns:p14="http://schemas.microsoft.com/office/powerpoint/2010/main" val="92889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18AB80A7-1246-4DE9-8A56-57B9E829F3DB}" type="slidenum">
              <a:rPr lang="en-GB"/>
              <a:pPr/>
              <a:t>‹#›</a:t>
            </a:fld>
            <a:endParaRPr lang="en-GB"/>
          </a:p>
        </p:txBody>
      </p:sp>
    </p:spTree>
    <p:extLst>
      <p:ext uri="{BB962C8B-B14F-4D97-AF65-F5344CB8AC3E}">
        <p14:creationId xmlns:p14="http://schemas.microsoft.com/office/powerpoint/2010/main" val="201562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5"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2296"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a:t>Click to edit Master subtitle style</a:t>
            </a:r>
          </a:p>
        </p:txBody>
      </p:sp>
      <p:pic>
        <p:nvPicPr>
          <p:cNvPr id="12300" name="Picture 1036"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0D794F-470C-47C9-8A42-D3B972A18043}" type="slidenum">
              <a:rPr lang="en-GB"/>
              <a:pPr/>
              <a:t>‹#›</a:t>
            </a:fld>
            <a:endParaRPr lang="en-GB"/>
          </a:p>
        </p:txBody>
      </p:sp>
    </p:spTree>
    <p:extLst>
      <p:ext uri="{BB962C8B-B14F-4D97-AF65-F5344CB8AC3E}">
        <p14:creationId xmlns:p14="http://schemas.microsoft.com/office/powerpoint/2010/main" val="391066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AC38E3-F27B-49EA-8497-55F47BCDB6A3}" type="slidenum">
              <a:rPr lang="en-GB"/>
              <a:pPr/>
              <a:t>‹#›</a:t>
            </a:fld>
            <a:endParaRPr lang="en-GB"/>
          </a:p>
        </p:txBody>
      </p:sp>
    </p:spTree>
    <p:extLst>
      <p:ext uri="{BB962C8B-B14F-4D97-AF65-F5344CB8AC3E}">
        <p14:creationId xmlns:p14="http://schemas.microsoft.com/office/powerpoint/2010/main" val="184448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510D990-5C61-4644-996D-FEE24D8AB90F}" type="slidenum">
              <a:rPr lang="en-GB"/>
              <a:pPr/>
              <a:t>‹#›</a:t>
            </a:fld>
            <a:endParaRPr lang="en-GB"/>
          </a:p>
        </p:txBody>
      </p:sp>
    </p:spTree>
    <p:extLst>
      <p:ext uri="{BB962C8B-B14F-4D97-AF65-F5344CB8AC3E}">
        <p14:creationId xmlns:p14="http://schemas.microsoft.com/office/powerpoint/2010/main" val="1969669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4038716A-889F-4939-9C75-79844F9F577B}" type="slidenum">
              <a:rPr lang="en-GB"/>
              <a:pPr/>
              <a:t>‹#›</a:t>
            </a:fld>
            <a:endParaRPr lang="en-GB"/>
          </a:p>
        </p:txBody>
      </p:sp>
    </p:spTree>
    <p:extLst>
      <p:ext uri="{BB962C8B-B14F-4D97-AF65-F5344CB8AC3E}">
        <p14:creationId xmlns:p14="http://schemas.microsoft.com/office/powerpoint/2010/main" val="92282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BA32E7E-3DF3-4042-B4D3-EB898DF2FBC3}" type="slidenum">
              <a:rPr lang="en-GB"/>
              <a:pPr/>
              <a:t>‹#›</a:t>
            </a:fld>
            <a:endParaRPr lang="en-GB"/>
          </a:p>
        </p:txBody>
      </p:sp>
    </p:spTree>
    <p:extLst>
      <p:ext uri="{BB962C8B-B14F-4D97-AF65-F5344CB8AC3E}">
        <p14:creationId xmlns:p14="http://schemas.microsoft.com/office/powerpoint/2010/main" val="96978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7EAAA-D895-4645-94C6-47741A774D21}" type="slidenum">
              <a:rPr lang="en-GB"/>
              <a:pPr/>
              <a:t>‹#›</a:t>
            </a:fld>
            <a:endParaRPr lang="en-GB"/>
          </a:p>
        </p:txBody>
      </p:sp>
    </p:spTree>
    <p:extLst>
      <p:ext uri="{BB962C8B-B14F-4D97-AF65-F5344CB8AC3E}">
        <p14:creationId xmlns:p14="http://schemas.microsoft.com/office/powerpoint/2010/main" val="936167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8CF125E-FB7D-42EB-99A9-5B5DBD9754D0}" type="slidenum">
              <a:rPr lang="en-GB"/>
              <a:pPr/>
              <a:t>‹#›</a:t>
            </a:fld>
            <a:endParaRPr lang="en-GB"/>
          </a:p>
        </p:txBody>
      </p:sp>
    </p:spTree>
    <p:extLst>
      <p:ext uri="{BB962C8B-B14F-4D97-AF65-F5344CB8AC3E}">
        <p14:creationId xmlns:p14="http://schemas.microsoft.com/office/powerpoint/2010/main" val="19385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B9EBC47-31B4-4C68-A793-1A2B9CE24B9D}" type="slidenum">
              <a:rPr lang="en-GB"/>
              <a:pPr/>
              <a:t>‹#›</a:t>
            </a:fld>
            <a:endParaRPr lang="en-GB"/>
          </a:p>
        </p:txBody>
      </p:sp>
    </p:spTree>
    <p:extLst>
      <p:ext uri="{BB962C8B-B14F-4D97-AF65-F5344CB8AC3E}">
        <p14:creationId xmlns:p14="http://schemas.microsoft.com/office/powerpoint/2010/main" val="27265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A0CFAF1-C721-4B9B-92B8-6E2B732837FA}" type="slidenum">
              <a:rPr lang="en-GB"/>
              <a:pPr/>
              <a:t>‹#›</a:t>
            </a:fld>
            <a:endParaRPr lang="en-GB"/>
          </a:p>
        </p:txBody>
      </p:sp>
    </p:spTree>
    <p:extLst>
      <p:ext uri="{BB962C8B-B14F-4D97-AF65-F5344CB8AC3E}">
        <p14:creationId xmlns:p14="http://schemas.microsoft.com/office/powerpoint/2010/main" val="3379777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36D4293-CF56-41AA-8C77-E6D912ED4F3C}" type="slidenum">
              <a:rPr lang="en-GB"/>
              <a:pPr/>
              <a:t>‹#›</a:t>
            </a:fld>
            <a:endParaRPr lang="en-GB"/>
          </a:p>
        </p:txBody>
      </p:sp>
    </p:spTree>
    <p:extLst>
      <p:ext uri="{BB962C8B-B14F-4D97-AF65-F5344CB8AC3E}">
        <p14:creationId xmlns:p14="http://schemas.microsoft.com/office/powerpoint/2010/main" val="2095917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EE7215D-0620-4637-9C43-2FF223FCC7C2}" type="slidenum">
              <a:rPr lang="en-GB"/>
              <a:pPr/>
              <a:t>‹#›</a:t>
            </a:fld>
            <a:endParaRPr lang="en-GB"/>
          </a:p>
        </p:txBody>
      </p:sp>
    </p:spTree>
    <p:extLst>
      <p:ext uri="{BB962C8B-B14F-4D97-AF65-F5344CB8AC3E}">
        <p14:creationId xmlns:p14="http://schemas.microsoft.com/office/powerpoint/2010/main" val="1568310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37876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271923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818778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608138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65382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92161A-BFDD-4382-BD65-6FDC8A3AB787}" type="slidenum">
              <a:rPr lang="en-GB"/>
              <a:pPr/>
              <a:t>‹#›</a:t>
            </a:fld>
            <a:endParaRPr lang="en-GB"/>
          </a:p>
        </p:txBody>
      </p:sp>
    </p:spTree>
    <p:extLst>
      <p:ext uri="{BB962C8B-B14F-4D97-AF65-F5344CB8AC3E}">
        <p14:creationId xmlns:p14="http://schemas.microsoft.com/office/powerpoint/2010/main" val="609707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309823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533277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06659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971332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935592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04528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55415B1-BF8E-49C3-A137-7979DD089EFE}" type="slidenum">
              <a:rPr lang="en-GB"/>
              <a:pPr/>
              <a:t>‹#›</a:t>
            </a:fld>
            <a:endParaRPr lang="en-GB"/>
          </a:p>
        </p:txBody>
      </p:sp>
    </p:spTree>
    <p:extLst>
      <p:ext uri="{BB962C8B-B14F-4D97-AF65-F5344CB8AC3E}">
        <p14:creationId xmlns:p14="http://schemas.microsoft.com/office/powerpoint/2010/main" val="52720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CDC28A6-D4E0-41F3-8462-FBB85A5C3356}" type="slidenum">
              <a:rPr lang="en-GB"/>
              <a:pPr/>
              <a:t>‹#›</a:t>
            </a:fld>
            <a:endParaRPr lang="en-GB"/>
          </a:p>
        </p:txBody>
      </p:sp>
    </p:spTree>
    <p:extLst>
      <p:ext uri="{BB962C8B-B14F-4D97-AF65-F5344CB8AC3E}">
        <p14:creationId xmlns:p14="http://schemas.microsoft.com/office/powerpoint/2010/main" val="153565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7753692-4C0A-4E8E-85E9-5B34D7C57795}" type="slidenum">
              <a:rPr lang="en-GB"/>
              <a:pPr/>
              <a:t>‹#›</a:t>
            </a:fld>
            <a:endParaRPr lang="en-GB"/>
          </a:p>
        </p:txBody>
      </p:sp>
    </p:spTree>
    <p:extLst>
      <p:ext uri="{BB962C8B-B14F-4D97-AF65-F5344CB8AC3E}">
        <p14:creationId xmlns:p14="http://schemas.microsoft.com/office/powerpoint/2010/main" val="49127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DB61BCB-3FE1-4D68-AB7D-E25B183C53E7}" type="slidenum">
              <a:rPr lang="en-GB"/>
              <a:pPr/>
              <a:t>‹#›</a:t>
            </a:fld>
            <a:endParaRPr lang="en-GB"/>
          </a:p>
        </p:txBody>
      </p:sp>
    </p:spTree>
    <p:extLst>
      <p:ext uri="{BB962C8B-B14F-4D97-AF65-F5344CB8AC3E}">
        <p14:creationId xmlns:p14="http://schemas.microsoft.com/office/powerpoint/2010/main" val="79603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65E6CD6-175F-4B6A-8025-ED2FD7997409}" type="slidenum">
              <a:rPr lang="en-GB"/>
              <a:pPr/>
              <a:t>‹#›</a:t>
            </a:fld>
            <a:endParaRPr lang="en-GB"/>
          </a:p>
        </p:txBody>
      </p:sp>
    </p:spTree>
    <p:extLst>
      <p:ext uri="{BB962C8B-B14F-4D97-AF65-F5344CB8AC3E}">
        <p14:creationId xmlns:p14="http://schemas.microsoft.com/office/powerpoint/2010/main" val="342468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DF0D6DC-76E1-4D34-BEBC-0BAC2173BB93}" type="slidenum">
              <a:rPr lang="en-GB"/>
              <a:pPr/>
              <a:t>‹#›</a:t>
            </a:fld>
            <a:endParaRPr lang="en-GB"/>
          </a:p>
        </p:txBody>
      </p:sp>
    </p:spTree>
    <p:extLst>
      <p:ext uri="{BB962C8B-B14F-4D97-AF65-F5344CB8AC3E}">
        <p14:creationId xmlns:p14="http://schemas.microsoft.com/office/powerpoint/2010/main" val="311234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3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026"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5640AC82-07CC-4274-B407-3C47529C7E22}" type="slidenum">
              <a:rPr lang="en-GB"/>
              <a:pPr/>
              <a:t>‹#›</a:t>
            </a:fld>
            <a:endParaRPr lang="en-GB"/>
          </a:p>
        </p:txBody>
      </p:sp>
      <p:pic>
        <p:nvPicPr>
          <p:cNvPr id="1035" name="Picture 11" descr="electronic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 id="2147483686" r:id="rId13"/>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ea typeface="ＭＳ Ｐゴシック" pitchFamily="16" charset="-128"/>
        </a:defRPr>
      </a:lvl2pPr>
      <a:lvl3pPr algn="l" rtl="0" fontAlgn="base">
        <a:spcBef>
          <a:spcPct val="0"/>
        </a:spcBef>
        <a:spcAft>
          <a:spcPct val="0"/>
        </a:spcAft>
        <a:defRPr sz="3500">
          <a:solidFill>
            <a:schemeClr val="tx2"/>
          </a:solidFill>
          <a:latin typeface="Georgia" pitchFamily="16" charset="0"/>
          <a:ea typeface="ＭＳ Ｐゴシック" pitchFamily="16" charset="-128"/>
        </a:defRPr>
      </a:lvl3pPr>
      <a:lvl4pPr algn="l" rtl="0" fontAlgn="base">
        <a:spcBef>
          <a:spcPct val="0"/>
        </a:spcBef>
        <a:spcAft>
          <a:spcPct val="0"/>
        </a:spcAft>
        <a:defRPr sz="3500">
          <a:solidFill>
            <a:schemeClr val="tx2"/>
          </a:solidFill>
          <a:latin typeface="Georgia" pitchFamily="16" charset="0"/>
          <a:ea typeface="ＭＳ Ｐゴシック" pitchFamily="16" charset="-128"/>
        </a:defRPr>
      </a:lvl4pPr>
      <a:lvl5pPr algn="l" rtl="0" fontAlgn="base">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811213" indent="-288925" algn="l" rtl="0" fontAlgn="base">
        <a:lnSpc>
          <a:spcPct val="90000"/>
        </a:lnSpc>
        <a:spcBef>
          <a:spcPct val="0"/>
        </a:spcBef>
        <a:spcAft>
          <a:spcPct val="50000"/>
        </a:spcAft>
        <a:buChar char="–"/>
        <a:defRPr sz="2400">
          <a:solidFill>
            <a:schemeClr val="tx1"/>
          </a:solidFill>
          <a:latin typeface="+mn-lt"/>
          <a:ea typeface="+mn-ea"/>
        </a:defRPr>
      </a:lvl2pPr>
      <a:lvl3pPr marL="1219200" indent="-228600" algn="l" rtl="0" fontAlgn="base">
        <a:lnSpc>
          <a:spcPct val="90000"/>
        </a:lnSpc>
        <a:spcBef>
          <a:spcPct val="20000"/>
        </a:spcBef>
        <a:spcAft>
          <a:spcPct val="0"/>
        </a:spcAft>
        <a:buChar char="•"/>
        <a:defRPr sz="2400">
          <a:solidFill>
            <a:schemeClr val="tx1"/>
          </a:solidFill>
          <a:latin typeface="+mn-lt"/>
          <a:ea typeface="+mn-ea"/>
        </a:defRPr>
      </a:lvl3pPr>
      <a:lvl4pPr marL="1627188" indent="-228600" algn="l" rtl="0" fontAlgn="base">
        <a:lnSpc>
          <a:spcPct val="90000"/>
        </a:lnSpc>
        <a:spcBef>
          <a:spcPct val="20000"/>
        </a:spcBef>
        <a:spcAft>
          <a:spcPct val="0"/>
        </a:spcAft>
        <a:buChar char="–"/>
        <a:defRPr sz="2400">
          <a:solidFill>
            <a:schemeClr val="tx1"/>
          </a:solidFill>
          <a:latin typeface="+mn-lt"/>
          <a:ea typeface="+mn-ea"/>
        </a:defRPr>
      </a:lvl4pPr>
      <a:lvl5pPr marL="2057400" indent="-228600" algn="l" rtl="0" fontAlgn="base">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11267"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E6BA056C-1520-4813-B545-AF881C014E44}" type="slidenum">
              <a:rPr lang="en-GB"/>
              <a:pPr/>
              <a:t>‹#›</a:t>
            </a:fld>
            <a:endParaRPr lang="en-GB"/>
          </a:p>
        </p:txBody>
      </p:sp>
      <p:pic>
        <p:nvPicPr>
          <p:cNvPr id="11276" name="Picture 12" descr="electronic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9523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balloon.media.mit.edu/bob" TargetMode="External"/><Relationship Id="rId2" Type="http://schemas.openxmlformats.org/officeDocument/2006/relationships/hyperlink" Target="http://balloon.media.mit.edu/alice" TargetMode="External"/><Relationship Id="rId1" Type="http://schemas.openxmlformats.org/officeDocument/2006/relationships/slideLayout" Target="../slideLayouts/slideLayout2.xml"/><Relationship Id="rId4" Type="http://schemas.openxmlformats.org/officeDocument/2006/relationships/hyperlink" Target="http://balloon.media.mit.edu/caro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Grp="1" noChangeArrowheads="1"/>
          </p:cNvSpPr>
          <p:nvPr>
            <p:ph type="ctrTitle"/>
          </p:nvPr>
        </p:nvSpPr>
        <p:spPr/>
        <p:txBody>
          <a:bodyPr/>
          <a:lstStyle/>
          <a:p>
            <a:r>
              <a:rPr lang="en-GB" sz="6900" dirty="0"/>
              <a:t>What Are Social Machines? </a:t>
            </a:r>
          </a:p>
        </p:txBody>
      </p:sp>
      <p:sp>
        <p:nvSpPr>
          <p:cNvPr id="2073" name="Text Box 25"/>
          <p:cNvSpPr txBox="1">
            <a:spLocks noChangeArrowheads="1"/>
          </p:cNvSpPr>
          <p:nvPr/>
        </p:nvSpPr>
        <p:spPr bwMode="auto">
          <a:xfrm>
            <a:off x="381000" y="5851525"/>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algn="l">
              <a:lnSpc>
                <a:spcPts val="2400"/>
              </a:lnSpc>
            </a:pPr>
            <a:r>
              <a:rPr lang="en-GB" sz="2000" dirty="0">
                <a:solidFill>
                  <a:srgbClr val="B2D5D5"/>
                </a:solidFill>
                <a:latin typeface="Georgia" pitchFamily="16" charset="0"/>
              </a:rPr>
              <a:t>Kieron O’Hara &amp; David De Roure </a:t>
            </a:r>
            <a:br>
              <a:rPr lang="en-GB" sz="2000" dirty="0">
                <a:solidFill>
                  <a:srgbClr val="B2D5D5"/>
                </a:solidFill>
                <a:latin typeface="Georgia" pitchFamily="16" charset="0"/>
              </a:rPr>
            </a:br>
            <a:r>
              <a:rPr lang="en-GB" sz="2000" dirty="0">
                <a:solidFill>
                  <a:srgbClr val="B2D5D5"/>
                </a:solidFill>
                <a:latin typeface="Georgia" pitchFamily="16" charset="0"/>
              </a:rPr>
              <a:t>05 July 2018</a:t>
            </a:r>
          </a:p>
        </p:txBody>
      </p:sp>
      <p:sp>
        <p:nvSpPr>
          <p:cNvPr id="2" name="Subtitle 1">
            <a:extLst>
              <a:ext uri="{FF2B5EF4-FFF2-40B4-BE49-F238E27FC236}">
                <a16:creationId xmlns:a16="http://schemas.microsoft.com/office/drawing/2014/main" id="{8EA5EA41-35C3-4CCC-BCB8-E7B79867B852}"/>
              </a:ext>
            </a:extLst>
          </p:cNvPr>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Ushahidi</a:t>
            </a:r>
          </a:p>
        </p:txBody>
      </p:sp>
      <p:sp>
        <p:nvSpPr>
          <p:cNvPr id="3" name="Slide Number Placeholder 2"/>
          <p:cNvSpPr>
            <a:spLocks noGrp="1"/>
          </p:cNvSpPr>
          <p:nvPr>
            <p:ph type="sldNum" sz="quarter" idx="12"/>
          </p:nvPr>
        </p:nvSpPr>
        <p:spPr/>
        <p:txBody>
          <a:bodyPr/>
          <a:lstStyle/>
          <a:p>
            <a:fld id="{E7753692-4C0A-4E8E-85E9-5B34D7C57795}" type="slidenum">
              <a:rPr lang="en-GB" smtClean="0"/>
              <a:pPr/>
              <a:t>10</a:t>
            </a:fld>
            <a:endParaRPr lang="en-GB"/>
          </a:p>
        </p:txBody>
      </p:sp>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907" b="4209"/>
          <a:stretch/>
        </p:blipFill>
        <p:spPr bwMode="auto">
          <a:xfrm>
            <a:off x="467544" y="1905000"/>
            <a:ext cx="794968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59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6120358" cy="649288"/>
          </a:xfrm>
        </p:spPr>
        <p:txBody>
          <a:bodyPr/>
          <a:lstStyle/>
          <a:p>
            <a:r>
              <a:rPr lang="en-GB" dirty="0"/>
              <a:t>Example: Cajun Navy</a:t>
            </a:r>
          </a:p>
        </p:txBody>
      </p:sp>
      <p:sp>
        <p:nvSpPr>
          <p:cNvPr id="3" name="Slide Number Placeholder 2"/>
          <p:cNvSpPr>
            <a:spLocks noGrp="1"/>
          </p:cNvSpPr>
          <p:nvPr>
            <p:ph type="sldNum" sz="quarter" idx="12"/>
          </p:nvPr>
        </p:nvSpPr>
        <p:spPr/>
        <p:txBody>
          <a:bodyPr/>
          <a:lstStyle/>
          <a:p>
            <a:fld id="{E7753692-4C0A-4E8E-85E9-5B34D7C57795}" type="slidenum">
              <a:rPr lang="en-GB" smtClean="0"/>
              <a:pPr/>
              <a:t>11</a:t>
            </a:fld>
            <a:endParaRPr lang="en-GB"/>
          </a:p>
        </p:txBody>
      </p:sp>
      <p:pic>
        <p:nvPicPr>
          <p:cNvPr id="129026" name="Picture 2" descr="Image result for cajun na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76872"/>
            <a:ext cx="8388151" cy="439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6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6120358" cy="649288"/>
          </a:xfrm>
        </p:spPr>
        <p:txBody>
          <a:bodyPr/>
          <a:lstStyle/>
          <a:p>
            <a:r>
              <a:rPr lang="en-GB" dirty="0"/>
              <a:t>Example: </a:t>
            </a:r>
            <a:r>
              <a:rPr lang="en-GB" dirty="0" err="1"/>
              <a:t>BlueServo</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12</a:t>
            </a:fld>
            <a:endParaRPr lang="en-GB"/>
          </a:p>
        </p:txBody>
      </p:sp>
      <p:pic>
        <p:nvPicPr>
          <p:cNvPr id="130050" name="Picture 2" descr="Image result for blueser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276872"/>
            <a:ext cx="8277891"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1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6120358" cy="649288"/>
          </a:xfrm>
        </p:spPr>
        <p:txBody>
          <a:bodyPr/>
          <a:lstStyle/>
          <a:p>
            <a:r>
              <a:rPr lang="en-GB" dirty="0"/>
              <a:t>Example: 4chan Think Tank</a:t>
            </a:r>
          </a:p>
        </p:txBody>
      </p:sp>
      <p:sp>
        <p:nvSpPr>
          <p:cNvPr id="3" name="Slide Number Placeholder 2"/>
          <p:cNvSpPr>
            <a:spLocks noGrp="1"/>
          </p:cNvSpPr>
          <p:nvPr>
            <p:ph type="sldNum" sz="quarter" idx="12"/>
          </p:nvPr>
        </p:nvSpPr>
        <p:spPr/>
        <p:txBody>
          <a:bodyPr/>
          <a:lstStyle/>
          <a:p>
            <a:fld id="{E7753692-4C0A-4E8E-85E9-5B34D7C57795}" type="slidenum">
              <a:rPr lang="en-GB" smtClean="0"/>
              <a:pPr/>
              <a:t>13</a:t>
            </a:fld>
            <a:endParaRPr lang="en-GB"/>
          </a:p>
        </p:txBody>
      </p:sp>
      <p:pic>
        <p:nvPicPr>
          <p:cNvPr id="131074" name="Picture 2" descr="Image result for 4chan think tank boston marath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2122849"/>
            <a:ext cx="7416824" cy="454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0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317E-75E4-4691-96C3-1232827B199E}"/>
              </a:ext>
            </a:extLst>
          </p:cNvPr>
          <p:cNvSpPr>
            <a:spLocks noGrp="1"/>
          </p:cNvSpPr>
          <p:nvPr>
            <p:ph type="title"/>
          </p:nvPr>
        </p:nvSpPr>
        <p:spPr/>
        <p:txBody>
          <a:bodyPr/>
          <a:lstStyle/>
          <a:p>
            <a:r>
              <a:rPr lang="en-GB" dirty="0"/>
              <a:t>Example: </a:t>
            </a:r>
            <a:r>
              <a:rPr lang="en-GB" dirty="0" err="1"/>
              <a:t>Zooniverse</a:t>
            </a:r>
            <a:endParaRPr lang="en-GB" dirty="0"/>
          </a:p>
        </p:txBody>
      </p:sp>
      <p:sp>
        <p:nvSpPr>
          <p:cNvPr id="3" name="Slide Number Placeholder 2">
            <a:extLst>
              <a:ext uri="{FF2B5EF4-FFF2-40B4-BE49-F238E27FC236}">
                <a16:creationId xmlns:a16="http://schemas.microsoft.com/office/drawing/2014/main" id="{B5F01008-92C7-469B-8984-E1C268597110}"/>
              </a:ext>
            </a:extLst>
          </p:cNvPr>
          <p:cNvSpPr>
            <a:spLocks noGrp="1"/>
          </p:cNvSpPr>
          <p:nvPr>
            <p:ph type="sldNum" sz="quarter" idx="12"/>
          </p:nvPr>
        </p:nvSpPr>
        <p:spPr/>
        <p:txBody>
          <a:bodyPr/>
          <a:lstStyle/>
          <a:p>
            <a:fld id="{E7753692-4C0A-4E8E-85E9-5B34D7C57795}" type="slidenum">
              <a:rPr lang="en-GB" smtClean="0"/>
              <a:pPr/>
              <a:t>14</a:t>
            </a:fld>
            <a:endParaRPr lang="en-GB"/>
          </a:p>
        </p:txBody>
      </p:sp>
      <p:pic>
        <p:nvPicPr>
          <p:cNvPr id="5" name="Picture 4">
            <a:extLst>
              <a:ext uri="{FF2B5EF4-FFF2-40B4-BE49-F238E27FC236}">
                <a16:creationId xmlns:a16="http://schemas.microsoft.com/office/drawing/2014/main" id="{4FE1D18F-86A3-4D3F-9C0E-24B5D660F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1772816"/>
            <a:ext cx="7518579" cy="4535909"/>
          </a:xfrm>
          <a:prstGeom prst="rect">
            <a:avLst/>
          </a:prstGeom>
        </p:spPr>
      </p:pic>
    </p:spTree>
    <p:extLst>
      <p:ext uri="{BB962C8B-B14F-4D97-AF65-F5344CB8AC3E}">
        <p14:creationId xmlns:p14="http://schemas.microsoft.com/office/powerpoint/2010/main" val="76331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DCF00-45C7-4AB4-A44B-8566F0957434}"/>
              </a:ext>
            </a:extLst>
          </p:cNvPr>
          <p:cNvSpPr>
            <a:spLocks noGrp="1"/>
          </p:cNvSpPr>
          <p:nvPr>
            <p:ph type="title"/>
          </p:nvPr>
        </p:nvSpPr>
        <p:spPr>
          <a:xfrm>
            <a:off x="323850" y="908050"/>
            <a:ext cx="8496300" cy="649288"/>
          </a:xfrm>
        </p:spPr>
        <p:txBody>
          <a:bodyPr/>
          <a:lstStyle/>
          <a:p>
            <a:r>
              <a:rPr lang="en-GB" dirty="0"/>
              <a:t>Structure Matters</a:t>
            </a:r>
          </a:p>
        </p:txBody>
      </p:sp>
      <p:sp>
        <p:nvSpPr>
          <p:cNvPr id="3" name="Slide Number Placeholder 2">
            <a:extLst>
              <a:ext uri="{FF2B5EF4-FFF2-40B4-BE49-F238E27FC236}">
                <a16:creationId xmlns:a16="http://schemas.microsoft.com/office/drawing/2014/main" id="{2147400B-2B28-4483-A4E0-67FCD2AB1EF5}"/>
              </a:ext>
            </a:extLst>
          </p:cNvPr>
          <p:cNvSpPr>
            <a:spLocks noGrp="1"/>
          </p:cNvSpPr>
          <p:nvPr>
            <p:ph type="sldNum" sz="quarter" idx="12"/>
          </p:nvPr>
        </p:nvSpPr>
        <p:spPr/>
        <p:txBody>
          <a:bodyPr/>
          <a:lstStyle/>
          <a:p>
            <a:fld id="{E7753692-4C0A-4E8E-85E9-5B34D7C57795}" type="slidenum">
              <a:rPr lang="en-GB" smtClean="0"/>
              <a:pPr/>
              <a:t>15</a:t>
            </a:fld>
            <a:endParaRPr lang="en-GB"/>
          </a:p>
        </p:txBody>
      </p:sp>
      <p:sp>
        <p:nvSpPr>
          <p:cNvPr id="4" name="TextBox 3">
            <a:extLst>
              <a:ext uri="{FF2B5EF4-FFF2-40B4-BE49-F238E27FC236}">
                <a16:creationId xmlns:a16="http://schemas.microsoft.com/office/drawing/2014/main" id="{5F7969F9-80FE-4556-8016-8C20233FC7BF}"/>
              </a:ext>
            </a:extLst>
          </p:cNvPr>
          <p:cNvSpPr txBox="1"/>
          <p:nvPr/>
        </p:nvSpPr>
        <p:spPr>
          <a:xfrm>
            <a:off x="539552" y="1922621"/>
            <a:ext cx="527710" cy="276999"/>
          </a:xfrm>
          <a:prstGeom prst="rect">
            <a:avLst/>
          </a:prstGeom>
          <a:noFill/>
        </p:spPr>
        <p:txBody>
          <a:bodyPr wrap="none" rtlCol="0">
            <a:spAutoFit/>
          </a:bodyPr>
          <a:lstStyle/>
          <a:p>
            <a:r>
              <a:rPr lang="en-GB" dirty="0"/>
              <a:t>Data</a:t>
            </a:r>
          </a:p>
        </p:txBody>
      </p:sp>
      <p:sp>
        <p:nvSpPr>
          <p:cNvPr id="5" name="TextBox 4">
            <a:extLst>
              <a:ext uri="{FF2B5EF4-FFF2-40B4-BE49-F238E27FC236}">
                <a16:creationId xmlns:a16="http://schemas.microsoft.com/office/drawing/2014/main" id="{D0E16A68-C795-46F4-A9D2-47C11A46152F}"/>
              </a:ext>
            </a:extLst>
          </p:cNvPr>
          <p:cNvSpPr txBox="1"/>
          <p:nvPr/>
        </p:nvSpPr>
        <p:spPr>
          <a:xfrm>
            <a:off x="3770929" y="1922621"/>
            <a:ext cx="986167" cy="276999"/>
          </a:xfrm>
          <a:prstGeom prst="rect">
            <a:avLst/>
          </a:prstGeom>
          <a:noFill/>
        </p:spPr>
        <p:txBody>
          <a:bodyPr wrap="none" rtlCol="0">
            <a:spAutoFit/>
          </a:bodyPr>
          <a:lstStyle/>
          <a:p>
            <a:r>
              <a:rPr lang="en-GB" dirty="0"/>
              <a:t>Volunteers</a:t>
            </a:r>
          </a:p>
        </p:txBody>
      </p:sp>
      <p:sp>
        <p:nvSpPr>
          <p:cNvPr id="6" name="TextBox 5">
            <a:extLst>
              <a:ext uri="{FF2B5EF4-FFF2-40B4-BE49-F238E27FC236}">
                <a16:creationId xmlns:a16="http://schemas.microsoft.com/office/drawing/2014/main" id="{6E56B5F1-6557-4849-A610-CDAA8570C206}"/>
              </a:ext>
            </a:extLst>
          </p:cNvPr>
          <p:cNvSpPr txBox="1"/>
          <p:nvPr/>
        </p:nvSpPr>
        <p:spPr>
          <a:xfrm>
            <a:off x="3419872" y="3638371"/>
            <a:ext cx="1688283" cy="276999"/>
          </a:xfrm>
          <a:prstGeom prst="rect">
            <a:avLst/>
          </a:prstGeom>
          <a:noFill/>
        </p:spPr>
        <p:txBody>
          <a:bodyPr wrap="none" rtlCol="0">
            <a:spAutoFit/>
          </a:bodyPr>
          <a:lstStyle/>
          <a:p>
            <a:r>
              <a:rPr lang="en-GB" dirty="0" err="1"/>
              <a:t>Zooniverse</a:t>
            </a:r>
            <a:r>
              <a:rPr lang="en-GB" dirty="0"/>
              <a:t> platform</a:t>
            </a:r>
          </a:p>
        </p:txBody>
      </p:sp>
      <p:sp>
        <p:nvSpPr>
          <p:cNvPr id="7" name="TextBox 6">
            <a:extLst>
              <a:ext uri="{FF2B5EF4-FFF2-40B4-BE49-F238E27FC236}">
                <a16:creationId xmlns:a16="http://schemas.microsoft.com/office/drawing/2014/main" id="{2D2871E8-6DCA-4097-A428-2D7D750A2DED}"/>
              </a:ext>
            </a:extLst>
          </p:cNvPr>
          <p:cNvSpPr txBox="1"/>
          <p:nvPr/>
        </p:nvSpPr>
        <p:spPr>
          <a:xfrm>
            <a:off x="1255264" y="2852936"/>
            <a:ext cx="1512962" cy="276999"/>
          </a:xfrm>
          <a:prstGeom prst="rect">
            <a:avLst/>
          </a:prstGeom>
          <a:noFill/>
        </p:spPr>
        <p:txBody>
          <a:bodyPr wrap="square" rtlCol="0">
            <a:spAutoFit/>
          </a:bodyPr>
          <a:lstStyle/>
          <a:p>
            <a:r>
              <a:rPr lang="en-GB" dirty="0"/>
              <a:t>Scientists</a:t>
            </a:r>
          </a:p>
        </p:txBody>
      </p:sp>
      <p:sp>
        <p:nvSpPr>
          <p:cNvPr id="8" name="TextBox 7">
            <a:extLst>
              <a:ext uri="{FF2B5EF4-FFF2-40B4-BE49-F238E27FC236}">
                <a16:creationId xmlns:a16="http://schemas.microsoft.com/office/drawing/2014/main" id="{FDD9912C-5A32-4516-B3B2-1B36AB98BD8A}"/>
              </a:ext>
            </a:extLst>
          </p:cNvPr>
          <p:cNvSpPr txBox="1"/>
          <p:nvPr/>
        </p:nvSpPr>
        <p:spPr>
          <a:xfrm>
            <a:off x="6019746" y="1922620"/>
            <a:ext cx="909815" cy="276999"/>
          </a:xfrm>
          <a:prstGeom prst="rect">
            <a:avLst/>
          </a:prstGeom>
          <a:noFill/>
        </p:spPr>
        <p:txBody>
          <a:bodyPr wrap="square" rtlCol="0">
            <a:spAutoFit/>
          </a:bodyPr>
          <a:lstStyle/>
          <a:p>
            <a:r>
              <a:rPr lang="en-GB" dirty="0"/>
              <a:t>Talk</a:t>
            </a:r>
          </a:p>
        </p:txBody>
      </p:sp>
      <p:sp>
        <p:nvSpPr>
          <p:cNvPr id="9" name="TextBox 8">
            <a:extLst>
              <a:ext uri="{FF2B5EF4-FFF2-40B4-BE49-F238E27FC236}">
                <a16:creationId xmlns:a16="http://schemas.microsoft.com/office/drawing/2014/main" id="{C3B085DF-9CAC-44E0-BA53-E6563052BAC3}"/>
              </a:ext>
            </a:extLst>
          </p:cNvPr>
          <p:cNvSpPr txBox="1"/>
          <p:nvPr/>
        </p:nvSpPr>
        <p:spPr>
          <a:xfrm>
            <a:off x="6016942" y="3642741"/>
            <a:ext cx="1656184" cy="276999"/>
          </a:xfrm>
          <a:prstGeom prst="rect">
            <a:avLst/>
          </a:prstGeom>
          <a:noFill/>
        </p:spPr>
        <p:txBody>
          <a:bodyPr wrap="square" rtlCol="0">
            <a:spAutoFit/>
          </a:bodyPr>
          <a:lstStyle/>
          <a:p>
            <a:r>
              <a:rPr lang="en-GB" dirty="0"/>
              <a:t>Data science</a:t>
            </a:r>
          </a:p>
        </p:txBody>
      </p:sp>
      <p:cxnSp>
        <p:nvCxnSpPr>
          <p:cNvPr id="11" name="Straight Arrow Connector 10">
            <a:extLst>
              <a:ext uri="{FF2B5EF4-FFF2-40B4-BE49-F238E27FC236}">
                <a16:creationId xmlns:a16="http://schemas.microsoft.com/office/drawing/2014/main" id="{7A9D520A-4155-42F9-B1F4-70C9B05EA9B6}"/>
              </a:ext>
            </a:extLst>
          </p:cNvPr>
          <p:cNvCxnSpPr>
            <a:endCxn id="7" idx="0"/>
          </p:cNvCxnSpPr>
          <p:nvPr/>
        </p:nvCxnSpPr>
        <p:spPr bwMode="auto">
          <a:xfrm>
            <a:off x="1031140" y="2265567"/>
            <a:ext cx="980605" cy="587369"/>
          </a:xfrm>
          <a:prstGeom prst="straightConnector1">
            <a:avLst/>
          </a:prstGeom>
          <a:solidFill>
            <a:schemeClr val="accent1"/>
          </a:solidFill>
          <a:ln w="127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3F018D15-406F-4272-85E0-7A608FFA4AA0}"/>
              </a:ext>
            </a:extLst>
          </p:cNvPr>
          <p:cNvCxnSpPr>
            <a:stCxn id="7" idx="2"/>
            <a:endCxn id="6" idx="1"/>
          </p:cNvCxnSpPr>
          <p:nvPr/>
        </p:nvCxnSpPr>
        <p:spPr bwMode="auto">
          <a:xfrm>
            <a:off x="2011745" y="3129935"/>
            <a:ext cx="1408127" cy="646936"/>
          </a:xfrm>
          <a:prstGeom prst="straightConnector1">
            <a:avLst/>
          </a:prstGeom>
          <a:solidFill>
            <a:schemeClr val="accent1"/>
          </a:solidFill>
          <a:ln w="127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4EE03D3A-B451-475B-B74E-A88341B02742}"/>
              </a:ext>
            </a:extLst>
          </p:cNvPr>
          <p:cNvCxnSpPr>
            <a:stCxn id="6" idx="0"/>
            <a:endCxn id="5" idx="2"/>
          </p:cNvCxnSpPr>
          <p:nvPr/>
        </p:nvCxnSpPr>
        <p:spPr bwMode="auto">
          <a:xfrm flipH="1" flipV="1">
            <a:off x="4264013" y="2199620"/>
            <a:ext cx="1" cy="1438751"/>
          </a:xfrm>
          <a:prstGeom prst="straightConnector1">
            <a:avLst/>
          </a:prstGeom>
          <a:solidFill>
            <a:schemeClr val="accent1"/>
          </a:solidFill>
          <a:ln w="127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19830698-6283-4688-8AC4-A0D29467B9CB}"/>
              </a:ext>
            </a:extLst>
          </p:cNvPr>
          <p:cNvCxnSpPr>
            <a:cxnSpLocks/>
          </p:cNvCxnSpPr>
          <p:nvPr/>
        </p:nvCxnSpPr>
        <p:spPr bwMode="auto">
          <a:xfrm>
            <a:off x="4499992" y="2199619"/>
            <a:ext cx="0" cy="1437015"/>
          </a:xfrm>
          <a:prstGeom prst="straightConnector1">
            <a:avLst/>
          </a:prstGeom>
          <a:solidFill>
            <a:schemeClr val="accent1"/>
          </a:solidFill>
          <a:ln w="127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94B61781-1A1D-4EF1-88CC-2235B21645CA}"/>
              </a:ext>
            </a:extLst>
          </p:cNvPr>
          <p:cNvCxnSpPr>
            <a:stCxn id="5" idx="1"/>
            <a:endCxn id="7" idx="3"/>
          </p:cNvCxnSpPr>
          <p:nvPr/>
        </p:nvCxnSpPr>
        <p:spPr bwMode="auto">
          <a:xfrm flipH="1">
            <a:off x="2768226" y="2061121"/>
            <a:ext cx="1002703" cy="930315"/>
          </a:xfrm>
          <a:prstGeom prst="straightConnector1">
            <a:avLst/>
          </a:prstGeom>
          <a:solidFill>
            <a:schemeClr val="accent1"/>
          </a:solidFill>
          <a:ln w="127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402CD94E-61A5-4436-8DF0-F48E9917F3B6}"/>
              </a:ext>
            </a:extLst>
          </p:cNvPr>
          <p:cNvCxnSpPr/>
          <p:nvPr/>
        </p:nvCxnSpPr>
        <p:spPr bwMode="auto">
          <a:xfrm>
            <a:off x="5004048" y="2061121"/>
            <a:ext cx="1224136" cy="0"/>
          </a:xfrm>
          <a:prstGeom prst="straightConnector1">
            <a:avLst/>
          </a:prstGeom>
          <a:solidFill>
            <a:schemeClr val="accent1"/>
          </a:solidFill>
          <a:ln w="12700"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6B45F5E8-2E0D-45B0-BE42-B6B5A2B849A8}"/>
              </a:ext>
            </a:extLst>
          </p:cNvPr>
          <p:cNvCxnSpPr/>
          <p:nvPr/>
        </p:nvCxnSpPr>
        <p:spPr bwMode="auto">
          <a:xfrm flipH="1" flipV="1">
            <a:off x="4757096" y="2265567"/>
            <a:ext cx="1262650" cy="1371067"/>
          </a:xfrm>
          <a:prstGeom prst="straightConnector1">
            <a:avLst/>
          </a:prstGeom>
          <a:solidFill>
            <a:schemeClr val="accent1"/>
          </a:solidFill>
          <a:ln w="127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7792A037-D4E0-44F6-B726-7C4F2675E7BD}"/>
              </a:ext>
            </a:extLst>
          </p:cNvPr>
          <p:cNvCxnSpPr/>
          <p:nvPr/>
        </p:nvCxnSpPr>
        <p:spPr bwMode="auto">
          <a:xfrm>
            <a:off x="5220771" y="3776870"/>
            <a:ext cx="790690" cy="0"/>
          </a:xfrm>
          <a:prstGeom prst="straightConnector1">
            <a:avLst/>
          </a:prstGeom>
          <a:solidFill>
            <a:schemeClr val="accent1"/>
          </a:solidFill>
          <a:ln w="127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070F6774-C605-4EE3-B65C-1EC8AB05FDF8}"/>
              </a:ext>
            </a:extLst>
          </p:cNvPr>
          <p:cNvCxnSpPr>
            <a:stCxn id="8" idx="2"/>
          </p:cNvCxnSpPr>
          <p:nvPr/>
        </p:nvCxnSpPr>
        <p:spPr bwMode="auto">
          <a:xfrm>
            <a:off x="6474654" y="2199619"/>
            <a:ext cx="473610" cy="1437015"/>
          </a:xfrm>
          <a:prstGeom prst="straightConnector1">
            <a:avLst/>
          </a:prstGeom>
          <a:solidFill>
            <a:schemeClr val="accent1"/>
          </a:solidFill>
          <a:ln w="12700"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27675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F26-4CA9-46C0-B26D-F73AD3D2EB64}"/>
              </a:ext>
            </a:extLst>
          </p:cNvPr>
          <p:cNvSpPr>
            <a:spLocks noGrp="1"/>
          </p:cNvSpPr>
          <p:nvPr>
            <p:ph type="title"/>
          </p:nvPr>
        </p:nvSpPr>
        <p:spPr/>
        <p:txBody>
          <a:bodyPr/>
          <a:lstStyle/>
          <a:p>
            <a:r>
              <a:rPr lang="en-GB" dirty="0"/>
              <a:t>Platforms v Social Machines</a:t>
            </a:r>
          </a:p>
        </p:txBody>
      </p:sp>
      <p:sp>
        <p:nvSpPr>
          <p:cNvPr id="3" name="Content Placeholder 2">
            <a:extLst>
              <a:ext uri="{FF2B5EF4-FFF2-40B4-BE49-F238E27FC236}">
                <a16:creationId xmlns:a16="http://schemas.microsoft.com/office/drawing/2014/main" id="{C7A95BF1-D022-4CF8-A6A4-8D4FE234AA29}"/>
              </a:ext>
            </a:extLst>
          </p:cNvPr>
          <p:cNvSpPr>
            <a:spLocks noGrp="1"/>
          </p:cNvSpPr>
          <p:nvPr>
            <p:ph idx="1"/>
          </p:nvPr>
        </p:nvSpPr>
        <p:spPr>
          <a:xfrm>
            <a:off x="323850" y="1700213"/>
            <a:ext cx="3168030" cy="4114800"/>
          </a:xfrm>
        </p:spPr>
        <p:txBody>
          <a:bodyPr/>
          <a:lstStyle/>
          <a:p>
            <a:r>
              <a:rPr lang="en-GB" dirty="0"/>
              <a:t>Social machines live on and across platforms</a:t>
            </a:r>
          </a:p>
          <a:p>
            <a:r>
              <a:rPr lang="en-GB" dirty="0"/>
              <a:t>Sources of data</a:t>
            </a:r>
          </a:p>
          <a:p>
            <a:r>
              <a:rPr lang="en-GB" dirty="0"/>
              <a:t>Each platform only a partial source</a:t>
            </a:r>
          </a:p>
        </p:txBody>
      </p:sp>
      <p:sp>
        <p:nvSpPr>
          <p:cNvPr id="4" name="Slide Number Placeholder 3">
            <a:extLst>
              <a:ext uri="{FF2B5EF4-FFF2-40B4-BE49-F238E27FC236}">
                <a16:creationId xmlns:a16="http://schemas.microsoft.com/office/drawing/2014/main" id="{9CF05C5F-F785-416A-A2A1-A60251C43D36}"/>
              </a:ext>
            </a:extLst>
          </p:cNvPr>
          <p:cNvSpPr>
            <a:spLocks noGrp="1"/>
          </p:cNvSpPr>
          <p:nvPr>
            <p:ph type="sldNum" sz="quarter" idx="12"/>
          </p:nvPr>
        </p:nvSpPr>
        <p:spPr/>
        <p:txBody>
          <a:bodyPr/>
          <a:lstStyle/>
          <a:p>
            <a:fld id="{B1F7EAAA-D895-4645-94C6-47741A774D21}" type="slidenum">
              <a:rPr lang="en-GB" smtClean="0"/>
              <a:pPr/>
              <a:t>16</a:t>
            </a:fld>
            <a:endParaRPr lang="en-GB"/>
          </a:p>
        </p:txBody>
      </p:sp>
      <p:pic>
        <p:nvPicPr>
          <p:cNvPr id="8" name="Picture 7">
            <a:extLst>
              <a:ext uri="{FF2B5EF4-FFF2-40B4-BE49-F238E27FC236}">
                <a16:creationId xmlns:a16="http://schemas.microsoft.com/office/drawing/2014/main" id="{1DDC49C8-B737-44E1-9C25-F4A9F0276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89125"/>
            <a:ext cx="5477272" cy="3651515"/>
          </a:xfrm>
          <a:prstGeom prst="rect">
            <a:avLst/>
          </a:prstGeom>
        </p:spPr>
      </p:pic>
    </p:spTree>
    <p:extLst>
      <p:ext uri="{BB962C8B-B14F-4D97-AF65-F5344CB8AC3E}">
        <p14:creationId xmlns:p14="http://schemas.microsoft.com/office/powerpoint/2010/main" val="204547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9177-6E78-43CC-A615-54D07B6BCEBD}"/>
              </a:ext>
            </a:extLst>
          </p:cNvPr>
          <p:cNvSpPr>
            <a:spLocks noGrp="1"/>
          </p:cNvSpPr>
          <p:nvPr>
            <p:ph type="title"/>
          </p:nvPr>
        </p:nvSpPr>
        <p:spPr/>
        <p:txBody>
          <a:bodyPr/>
          <a:lstStyle/>
          <a:p>
            <a:r>
              <a:rPr lang="en-GB" dirty="0"/>
              <a:t>Making Sense</a:t>
            </a:r>
          </a:p>
        </p:txBody>
      </p:sp>
      <p:sp>
        <p:nvSpPr>
          <p:cNvPr id="3" name="Slide Number Placeholder 2">
            <a:extLst>
              <a:ext uri="{FF2B5EF4-FFF2-40B4-BE49-F238E27FC236}">
                <a16:creationId xmlns:a16="http://schemas.microsoft.com/office/drawing/2014/main" id="{0620DC26-C17C-4E82-A2D1-198D9E12F20C}"/>
              </a:ext>
            </a:extLst>
          </p:cNvPr>
          <p:cNvSpPr>
            <a:spLocks noGrp="1"/>
          </p:cNvSpPr>
          <p:nvPr>
            <p:ph type="sldNum" sz="quarter" idx="12"/>
          </p:nvPr>
        </p:nvSpPr>
        <p:spPr/>
        <p:txBody>
          <a:bodyPr/>
          <a:lstStyle/>
          <a:p>
            <a:fld id="{E7753692-4C0A-4E8E-85E9-5B34D7C57795}" type="slidenum">
              <a:rPr lang="en-GB" smtClean="0"/>
              <a:pPr/>
              <a:t>17</a:t>
            </a:fld>
            <a:endParaRPr lang="en-GB"/>
          </a:p>
        </p:txBody>
      </p:sp>
      <p:pic>
        <p:nvPicPr>
          <p:cNvPr id="4" name="Picture 3">
            <a:extLst>
              <a:ext uri="{FF2B5EF4-FFF2-40B4-BE49-F238E27FC236}">
                <a16:creationId xmlns:a16="http://schemas.microsoft.com/office/drawing/2014/main" id="{350A2992-AB33-4864-90A1-F17D78498129}"/>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640" y="1733609"/>
            <a:ext cx="5731510" cy="5020310"/>
          </a:xfrm>
          <a:prstGeom prst="rect">
            <a:avLst/>
          </a:prstGeom>
          <a:noFill/>
          <a:ln>
            <a:noFill/>
          </a:ln>
        </p:spPr>
      </p:pic>
    </p:spTree>
    <p:extLst>
      <p:ext uri="{BB962C8B-B14F-4D97-AF65-F5344CB8AC3E}">
        <p14:creationId xmlns:p14="http://schemas.microsoft.com/office/powerpoint/2010/main" val="11860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0147-CFFC-48AD-B2E7-37C510B55B4A}"/>
              </a:ext>
            </a:extLst>
          </p:cNvPr>
          <p:cNvSpPr>
            <a:spLocks noGrp="1"/>
          </p:cNvSpPr>
          <p:nvPr>
            <p:ph type="title"/>
          </p:nvPr>
        </p:nvSpPr>
        <p:spPr/>
        <p:txBody>
          <a:bodyPr/>
          <a:lstStyle/>
          <a:p>
            <a:r>
              <a:rPr lang="en-GB" dirty="0"/>
              <a:t>The Machine Metaphor</a:t>
            </a:r>
          </a:p>
        </p:txBody>
      </p:sp>
      <p:sp>
        <p:nvSpPr>
          <p:cNvPr id="3" name="Content Placeholder 2">
            <a:extLst>
              <a:ext uri="{FF2B5EF4-FFF2-40B4-BE49-F238E27FC236}">
                <a16:creationId xmlns:a16="http://schemas.microsoft.com/office/drawing/2014/main" id="{1E21A9B2-0E22-4347-806B-821EBCF174CE}"/>
              </a:ext>
            </a:extLst>
          </p:cNvPr>
          <p:cNvSpPr>
            <a:spLocks noGrp="1"/>
          </p:cNvSpPr>
          <p:nvPr>
            <p:ph idx="1"/>
          </p:nvPr>
        </p:nvSpPr>
        <p:spPr/>
        <p:txBody>
          <a:bodyPr/>
          <a:lstStyle/>
          <a:p>
            <a:r>
              <a:rPr lang="en-GB" sz="1800" dirty="0"/>
              <a:t>Machine uses energy to do work</a:t>
            </a:r>
          </a:p>
          <a:p>
            <a:r>
              <a:rPr lang="en-GB" sz="1800" dirty="0"/>
              <a:t>Mechanical advantage =&gt; amplification of input force</a:t>
            </a:r>
          </a:p>
          <a:p>
            <a:r>
              <a:rPr lang="en-GB" sz="1800" dirty="0"/>
              <a:t>Material realisation</a:t>
            </a:r>
          </a:p>
          <a:p>
            <a:r>
              <a:rPr lang="en-GB" sz="1800" dirty="0"/>
              <a:t>Assembly of moving parts</a:t>
            </a:r>
          </a:p>
          <a:p>
            <a:r>
              <a:rPr lang="en-GB" sz="1800" dirty="0"/>
              <a:t>A coherent entity</a:t>
            </a:r>
          </a:p>
          <a:p>
            <a:r>
              <a:rPr lang="en-GB" sz="1800" dirty="0"/>
              <a:t>Design (maybe emergent)</a:t>
            </a:r>
          </a:p>
          <a:p>
            <a:r>
              <a:rPr lang="en-GB" sz="1800" dirty="0"/>
              <a:t>A telos (if not a goal)</a:t>
            </a:r>
          </a:p>
          <a:p>
            <a:r>
              <a:rPr lang="en-GB" sz="1800" dirty="0"/>
              <a:t>Machine perspective is emergent from the components’</a:t>
            </a:r>
          </a:p>
          <a:p>
            <a:r>
              <a:rPr lang="en-GB" sz="1800" dirty="0"/>
              <a:t>Computer =&gt; processes information in sequence</a:t>
            </a:r>
          </a:p>
          <a:p>
            <a:r>
              <a:rPr lang="en-GB" sz="1800" dirty="0"/>
              <a:t>Computer =&gt; holds information in memory</a:t>
            </a:r>
          </a:p>
          <a:p>
            <a:endParaRPr lang="en-GB" sz="1800" dirty="0"/>
          </a:p>
        </p:txBody>
      </p:sp>
      <p:sp>
        <p:nvSpPr>
          <p:cNvPr id="4" name="Slide Number Placeholder 3">
            <a:extLst>
              <a:ext uri="{FF2B5EF4-FFF2-40B4-BE49-F238E27FC236}">
                <a16:creationId xmlns:a16="http://schemas.microsoft.com/office/drawing/2014/main" id="{55374075-2CB2-4F53-BC59-6846199137FC}"/>
              </a:ext>
            </a:extLst>
          </p:cNvPr>
          <p:cNvSpPr>
            <a:spLocks noGrp="1"/>
          </p:cNvSpPr>
          <p:nvPr>
            <p:ph type="sldNum" sz="quarter" idx="12"/>
          </p:nvPr>
        </p:nvSpPr>
        <p:spPr/>
        <p:txBody>
          <a:bodyPr/>
          <a:lstStyle/>
          <a:p>
            <a:fld id="{B1F7EAAA-D895-4645-94C6-47741A774D21}" type="slidenum">
              <a:rPr lang="en-GB" smtClean="0"/>
              <a:pPr/>
              <a:t>18</a:t>
            </a:fld>
            <a:endParaRPr lang="en-GB"/>
          </a:p>
        </p:txBody>
      </p:sp>
    </p:spTree>
    <p:extLst>
      <p:ext uri="{BB962C8B-B14F-4D97-AF65-F5344CB8AC3E}">
        <p14:creationId xmlns:p14="http://schemas.microsoft.com/office/powerpoint/2010/main" val="224077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3693624" y="3286519"/>
            <a:ext cx="2191842" cy="1948332"/>
          </a:xfrm>
          <a:prstGeom prst="ellipse">
            <a:avLst/>
          </a:prstGeom>
          <a:solidFill>
            <a:srgbClr val="FF0000">
              <a:alpha val="27000"/>
            </a:srgbClr>
          </a:solidFill>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23" name="Isosceles Triangle 22"/>
          <p:cNvSpPr/>
          <p:nvPr/>
        </p:nvSpPr>
        <p:spPr>
          <a:xfrm rot="18907777">
            <a:off x="1443430" y="1193978"/>
            <a:ext cx="702605" cy="1128118"/>
          </a:xfrm>
          <a:prstGeom prst="triangle">
            <a:avLst/>
          </a:prstGeom>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6" name="Oval 5"/>
          <p:cNvSpPr/>
          <p:nvPr/>
        </p:nvSpPr>
        <p:spPr>
          <a:xfrm>
            <a:off x="1956527" y="1885027"/>
            <a:ext cx="2548463" cy="2442741"/>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15" name="Oval 14"/>
          <p:cNvSpPr/>
          <p:nvPr/>
        </p:nvSpPr>
        <p:spPr>
          <a:xfrm>
            <a:off x="4132699" y="1508291"/>
            <a:ext cx="2611251" cy="2450720"/>
          </a:xfrm>
          <a:prstGeom prst="ellipse">
            <a:avLst/>
          </a:prstGeom>
          <a:solidFill>
            <a:srgbClr val="23FFFF">
              <a:alpha val="47000"/>
            </a:srgbClr>
          </a:solidFill>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6606" y="4897187"/>
            <a:ext cx="1254586" cy="1008112"/>
          </a:xfrm>
          <a:prstGeom prst="rect">
            <a:avLst/>
          </a:prstGeom>
        </p:spPr>
      </p:pic>
      <p:pic>
        <p:nvPicPr>
          <p:cNvPr id="17" name="Picture 16"/>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76990" y="2660988"/>
            <a:ext cx="1254586" cy="1008112"/>
          </a:xfrm>
          <a:prstGeom prst="rect">
            <a:avLst/>
          </a:prstGeom>
        </p:spPr>
      </p:pic>
      <p:pic>
        <p:nvPicPr>
          <p:cNvPr id="18" name="Picture 17"/>
          <p:cNvPicPr>
            <a:picLocks noChangeAspect="1"/>
          </p:cNvPicPr>
          <p:nvPr/>
        </p:nvPicPr>
        <p:blipFill>
          <a:blip r:embed="rId5" cstate="screen">
            <a:extLst>
              <a:ext uri="{BEBA8EAE-BF5A-486C-A8C5-ECC9F3942E4B}">
                <a14:imgProps xmlns:a14="http://schemas.microsoft.com/office/drawing/2010/main">
                  <a14:imgLayer r:embed="rId6">
                    <a14:imgEffect>
                      <a14:saturation sat="66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flipH="1">
            <a:off x="4194931" y="2463264"/>
            <a:ext cx="1179286" cy="1008112"/>
          </a:xfrm>
          <a:prstGeom prst="rect">
            <a:avLst/>
          </a:prstGeom>
        </p:spPr>
      </p:pic>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65851" y="4956394"/>
            <a:ext cx="502516" cy="891593"/>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7430" y="549294"/>
            <a:ext cx="538975" cy="950824"/>
          </a:xfrm>
          <a:prstGeom prst="rect">
            <a:avLst/>
          </a:prstGeom>
        </p:spPr>
      </p:pic>
      <p:sp>
        <p:nvSpPr>
          <p:cNvPr id="22" name="TextBox 21"/>
          <p:cNvSpPr txBox="1"/>
          <p:nvPr/>
        </p:nvSpPr>
        <p:spPr>
          <a:xfrm>
            <a:off x="1517918" y="656584"/>
            <a:ext cx="1712818" cy="923221"/>
          </a:xfrm>
          <a:prstGeom prst="rect">
            <a:avLst/>
          </a:prstGeom>
          <a:noFill/>
        </p:spPr>
        <p:txBody>
          <a:bodyPr wrap="square" lIns="91331" tIns="45666" rIns="91331" bIns="45666" rtlCol="0">
            <a:spAutoFit/>
          </a:bodyPr>
          <a:lstStyle/>
          <a:p>
            <a:pPr algn="ctr" defTabSz="456656"/>
            <a:r>
              <a:rPr lang="en-US" dirty="0">
                <a:solidFill>
                  <a:prstClr val="black"/>
                </a:solidFill>
                <a:latin typeface="Arial" pitchFamily="34" charset="0"/>
              </a:rPr>
              <a:t>Observer of one social machine</a:t>
            </a:r>
          </a:p>
        </p:txBody>
      </p:sp>
      <p:sp>
        <p:nvSpPr>
          <p:cNvPr id="24" name="TextBox 23"/>
          <p:cNvSpPr txBox="1"/>
          <p:nvPr/>
        </p:nvSpPr>
        <p:spPr>
          <a:xfrm>
            <a:off x="1175918" y="6023035"/>
            <a:ext cx="2446592" cy="646222"/>
          </a:xfrm>
          <a:prstGeom prst="rect">
            <a:avLst/>
          </a:prstGeom>
          <a:noFill/>
        </p:spPr>
        <p:txBody>
          <a:bodyPr wrap="square" lIns="91331" tIns="45666" rIns="91331" bIns="45666" rtlCol="0">
            <a:spAutoFit/>
          </a:bodyPr>
          <a:lstStyle/>
          <a:p>
            <a:pPr algn="ctr" defTabSz="456656"/>
            <a:r>
              <a:rPr lang="en-US" dirty="0">
                <a:solidFill>
                  <a:prstClr val="black"/>
                </a:solidFill>
                <a:latin typeface="Arial" pitchFamily="34" charset="0"/>
              </a:rPr>
              <a:t>Observers using third party observatory</a:t>
            </a:r>
          </a:p>
        </p:txBody>
      </p:sp>
      <p:pic>
        <p:nvPicPr>
          <p:cNvPr id="25" name="Picture 2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82101" y="606305"/>
            <a:ext cx="629392" cy="724533"/>
          </a:xfrm>
          <a:prstGeom prst="rect">
            <a:avLst/>
          </a:prstGeom>
        </p:spPr>
      </p:pic>
      <p:sp>
        <p:nvSpPr>
          <p:cNvPr id="26" name="Magnetic Disk 25"/>
          <p:cNvSpPr/>
          <p:nvPr/>
        </p:nvSpPr>
        <p:spPr>
          <a:xfrm>
            <a:off x="2695460" y="5007317"/>
            <a:ext cx="921595" cy="897982"/>
          </a:xfrm>
          <a:prstGeom prst="flowChartMagneticDisk">
            <a:avLst/>
          </a:prstGeom>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30" name="Isosceles Triangle 29"/>
          <p:cNvSpPr/>
          <p:nvPr/>
        </p:nvSpPr>
        <p:spPr>
          <a:xfrm rot="18907777" flipV="1">
            <a:off x="5100916" y="1185106"/>
            <a:ext cx="352800" cy="1369610"/>
          </a:xfrm>
          <a:prstGeom prst="triangle">
            <a:avLst/>
          </a:prstGeom>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31" name="Isosceles Triangle 30"/>
          <p:cNvSpPr/>
          <p:nvPr/>
        </p:nvSpPr>
        <p:spPr>
          <a:xfrm rot="2200266" flipV="1">
            <a:off x="3472221" y="1225420"/>
            <a:ext cx="352800" cy="1321418"/>
          </a:xfrm>
          <a:prstGeom prst="triangle">
            <a:avLst/>
          </a:prstGeom>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32" name="TextBox 31"/>
          <p:cNvSpPr txBox="1"/>
          <p:nvPr/>
        </p:nvSpPr>
        <p:spPr>
          <a:xfrm>
            <a:off x="4803398" y="332672"/>
            <a:ext cx="1712818" cy="923221"/>
          </a:xfrm>
          <a:prstGeom prst="rect">
            <a:avLst/>
          </a:prstGeom>
          <a:noFill/>
        </p:spPr>
        <p:txBody>
          <a:bodyPr wrap="square" lIns="91331" tIns="45666" rIns="91331" bIns="45666" rtlCol="0">
            <a:spAutoFit/>
          </a:bodyPr>
          <a:lstStyle/>
          <a:p>
            <a:pPr algn="ctr" defTabSz="456656"/>
            <a:r>
              <a:rPr lang="en-US" dirty="0">
                <a:solidFill>
                  <a:prstClr val="black"/>
                </a:solidFill>
                <a:latin typeface="Arial" pitchFamily="34" charset="0"/>
              </a:rPr>
              <a:t>Observer of multiple social machines</a:t>
            </a:r>
          </a:p>
        </p:txBody>
      </p:sp>
      <p:sp>
        <p:nvSpPr>
          <p:cNvPr id="33" name="TextBox 32"/>
          <p:cNvSpPr txBox="1"/>
          <p:nvPr/>
        </p:nvSpPr>
        <p:spPr>
          <a:xfrm>
            <a:off x="243686" y="2649688"/>
            <a:ext cx="1712818" cy="1200220"/>
          </a:xfrm>
          <a:prstGeom prst="rect">
            <a:avLst/>
          </a:prstGeom>
          <a:noFill/>
        </p:spPr>
        <p:txBody>
          <a:bodyPr wrap="square" lIns="91331" tIns="45666" rIns="91331" bIns="45666" rtlCol="0">
            <a:spAutoFit/>
          </a:bodyPr>
          <a:lstStyle/>
          <a:p>
            <a:pPr algn="ctr" defTabSz="456656"/>
            <a:r>
              <a:rPr lang="en-US" dirty="0">
                <a:solidFill>
                  <a:prstClr val="black"/>
                </a:solidFill>
                <a:latin typeface="Arial" pitchFamily="34" charset="0"/>
              </a:rPr>
              <a:t>Human participants in Social Machine</a:t>
            </a:r>
          </a:p>
        </p:txBody>
      </p:sp>
      <p:sp>
        <p:nvSpPr>
          <p:cNvPr id="34" name="TextBox 33"/>
          <p:cNvSpPr txBox="1"/>
          <p:nvPr/>
        </p:nvSpPr>
        <p:spPr>
          <a:xfrm>
            <a:off x="5436096" y="2420894"/>
            <a:ext cx="2736304" cy="646222"/>
          </a:xfrm>
          <a:prstGeom prst="rect">
            <a:avLst/>
          </a:prstGeom>
          <a:noFill/>
        </p:spPr>
        <p:txBody>
          <a:bodyPr wrap="square" lIns="91331" tIns="45666" rIns="91331" bIns="45666" rtlCol="0">
            <a:spAutoFit/>
          </a:bodyPr>
          <a:lstStyle/>
          <a:p>
            <a:pPr algn="ctr" defTabSz="456656"/>
            <a:r>
              <a:rPr lang="en-US" dirty="0">
                <a:solidFill>
                  <a:prstClr val="black"/>
                </a:solidFill>
                <a:latin typeface="Arial" pitchFamily="34" charset="0"/>
              </a:rPr>
              <a:t>Human participants in multiple Social Machines</a:t>
            </a:r>
          </a:p>
        </p:txBody>
      </p:sp>
      <p:sp>
        <p:nvSpPr>
          <p:cNvPr id="35" name="Isosceles Triangle 34"/>
          <p:cNvSpPr/>
          <p:nvPr/>
        </p:nvSpPr>
        <p:spPr>
          <a:xfrm rot="10800000">
            <a:off x="2978776" y="4407933"/>
            <a:ext cx="352800" cy="641640"/>
          </a:xfrm>
          <a:prstGeom prst="triangle">
            <a:avLst/>
          </a:prstGeom>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38" name="Isosceles Triangle 37"/>
          <p:cNvSpPr/>
          <p:nvPr/>
        </p:nvSpPr>
        <p:spPr>
          <a:xfrm rot="14098243" flipV="1">
            <a:off x="3905701" y="4211049"/>
            <a:ext cx="352800" cy="1062533"/>
          </a:xfrm>
          <a:prstGeom prst="triangle">
            <a:avLst/>
          </a:prstGeom>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39" name="TextBox 38"/>
          <p:cNvSpPr txBox="1"/>
          <p:nvPr/>
        </p:nvSpPr>
        <p:spPr>
          <a:xfrm>
            <a:off x="4139975" y="5877280"/>
            <a:ext cx="2758107" cy="646222"/>
          </a:xfrm>
          <a:prstGeom prst="rect">
            <a:avLst/>
          </a:prstGeom>
          <a:noFill/>
        </p:spPr>
        <p:txBody>
          <a:bodyPr wrap="square" lIns="91331" tIns="45666" rIns="91331" bIns="45666" rtlCol="0">
            <a:spAutoFit/>
          </a:bodyPr>
          <a:lstStyle/>
          <a:p>
            <a:pPr algn="ctr" defTabSz="456656"/>
            <a:r>
              <a:rPr lang="en-US" dirty="0">
                <a:solidFill>
                  <a:prstClr val="black"/>
                </a:solidFill>
                <a:latin typeface="Arial" pitchFamily="34" charset="0"/>
              </a:rPr>
              <a:t>Observer of Social Machine infrastructure</a:t>
            </a:r>
          </a:p>
        </p:txBody>
      </p:sp>
      <p:sp>
        <p:nvSpPr>
          <p:cNvPr id="40" name="Isosceles Triangle 39"/>
          <p:cNvSpPr/>
          <p:nvPr/>
        </p:nvSpPr>
        <p:spPr>
          <a:xfrm rot="8974107">
            <a:off x="6039507" y="4194432"/>
            <a:ext cx="372737" cy="777932"/>
          </a:xfrm>
          <a:prstGeom prst="triangle">
            <a:avLst/>
          </a:prstGeom>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41" name="Oval 40"/>
          <p:cNvSpPr/>
          <p:nvPr/>
        </p:nvSpPr>
        <p:spPr>
          <a:xfrm>
            <a:off x="243709" y="690928"/>
            <a:ext cx="433147" cy="39264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r>
              <a:rPr lang="en-US" dirty="0">
                <a:solidFill>
                  <a:prstClr val="black"/>
                </a:solidFill>
                <a:latin typeface="Calibri"/>
              </a:rPr>
              <a:t>1</a:t>
            </a:r>
          </a:p>
        </p:txBody>
      </p:sp>
      <p:sp>
        <p:nvSpPr>
          <p:cNvPr id="43" name="Oval 42"/>
          <p:cNvSpPr/>
          <p:nvPr/>
        </p:nvSpPr>
        <p:spPr>
          <a:xfrm>
            <a:off x="179535" y="2453364"/>
            <a:ext cx="433147" cy="39264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r>
              <a:rPr lang="en-US" dirty="0">
                <a:solidFill>
                  <a:prstClr val="black"/>
                </a:solidFill>
                <a:latin typeface="Calibri"/>
              </a:rPr>
              <a:t>4</a:t>
            </a:r>
          </a:p>
        </p:txBody>
      </p:sp>
      <p:sp>
        <p:nvSpPr>
          <p:cNvPr id="44" name="Oval 43"/>
          <p:cNvSpPr/>
          <p:nvPr/>
        </p:nvSpPr>
        <p:spPr>
          <a:xfrm>
            <a:off x="814384" y="6183965"/>
            <a:ext cx="433147" cy="39264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r>
              <a:rPr lang="en-US" dirty="0">
                <a:solidFill>
                  <a:prstClr val="black"/>
                </a:solidFill>
                <a:latin typeface="Calibri"/>
              </a:rPr>
              <a:t>2</a:t>
            </a:r>
          </a:p>
        </p:txBody>
      </p:sp>
      <p:sp>
        <p:nvSpPr>
          <p:cNvPr id="45" name="Oval 44"/>
          <p:cNvSpPr/>
          <p:nvPr/>
        </p:nvSpPr>
        <p:spPr>
          <a:xfrm>
            <a:off x="4355999" y="25691"/>
            <a:ext cx="433147" cy="39264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r>
              <a:rPr lang="en-US" dirty="0">
                <a:solidFill>
                  <a:prstClr val="black"/>
                </a:solidFill>
                <a:latin typeface="Calibri"/>
              </a:rPr>
              <a:t>3</a:t>
            </a:r>
          </a:p>
        </p:txBody>
      </p:sp>
      <p:sp>
        <p:nvSpPr>
          <p:cNvPr id="46" name="Oval 45"/>
          <p:cNvSpPr/>
          <p:nvPr/>
        </p:nvSpPr>
        <p:spPr>
          <a:xfrm>
            <a:off x="8316439" y="2492896"/>
            <a:ext cx="433147" cy="39264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r>
              <a:rPr lang="en-US" dirty="0">
                <a:solidFill>
                  <a:prstClr val="black"/>
                </a:solidFill>
                <a:latin typeface="Calibri"/>
              </a:rPr>
              <a:t>5</a:t>
            </a:r>
          </a:p>
        </p:txBody>
      </p:sp>
      <p:sp>
        <p:nvSpPr>
          <p:cNvPr id="47" name="Oval 46"/>
          <p:cNvSpPr/>
          <p:nvPr/>
        </p:nvSpPr>
        <p:spPr>
          <a:xfrm>
            <a:off x="5367848" y="5414175"/>
            <a:ext cx="433147" cy="39264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r>
              <a:rPr lang="en-US" dirty="0">
                <a:solidFill>
                  <a:prstClr val="black"/>
                </a:solidFill>
                <a:latin typeface="Calibri"/>
              </a:rPr>
              <a:t>6</a:t>
            </a:r>
          </a:p>
        </p:txBody>
      </p:sp>
      <p:sp>
        <p:nvSpPr>
          <p:cNvPr id="48" name="Oval 47"/>
          <p:cNvSpPr/>
          <p:nvPr/>
        </p:nvSpPr>
        <p:spPr>
          <a:xfrm rot="19353389">
            <a:off x="5186931" y="3757884"/>
            <a:ext cx="1113391" cy="504473"/>
          </a:xfrm>
          <a:prstGeom prst="ellipse">
            <a:avLst/>
          </a:prstGeom>
          <a:solidFill>
            <a:srgbClr val="3366FF">
              <a:alpha val="54000"/>
            </a:srgbClr>
          </a:solidFill>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50" name="TextBox 49"/>
          <p:cNvSpPr txBox="1"/>
          <p:nvPr/>
        </p:nvSpPr>
        <p:spPr>
          <a:xfrm>
            <a:off x="4504976" y="1904001"/>
            <a:ext cx="585099" cy="369223"/>
          </a:xfrm>
          <a:prstGeom prst="rect">
            <a:avLst/>
          </a:prstGeom>
          <a:noFill/>
        </p:spPr>
        <p:txBody>
          <a:bodyPr wrap="none" lIns="91331" tIns="45666" rIns="91331" bIns="45666" rtlCol="0">
            <a:spAutoFit/>
          </a:bodyPr>
          <a:lstStyle/>
          <a:p>
            <a:pPr defTabSz="456656"/>
            <a:r>
              <a:rPr lang="en-US" i="1" dirty="0">
                <a:solidFill>
                  <a:prstClr val="black"/>
                </a:solidFill>
                <a:latin typeface="Arial" pitchFamily="34" charset="0"/>
              </a:rPr>
              <a:t>SM</a:t>
            </a:r>
          </a:p>
        </p:txBody>
      </p:sp>
      <p:sp>
        <p:nvSpPr>
          <p:cNvPr id="51" name="TextBox 50"/>
          <p:cNvSpPr txBox="1"/>
          <p:nvPr/>
        </p:nvSpPr>
        <p:spPr>
          <a:xfrm>
            <a:off x="4711504" y="4605537"/>
            <a:ext cx="585099" cy="369223"/>
          </a:xfrm>
          <a:prstGeom prst="rect">
            <a:avLst/>
          </a:prstGeom>
          <a:noFill/>
        </p:spPr>
        <p:txBody>
          <a:bodyPr wrap="none" lIns="91331" tIns="45666" rIns="91331" bIns="45666" rtlCol="0">
            <a:spAutoFit/>
          </a:bodyPr>
          <a:lstStyle/>
          <a:p>
            <a:pPr defTabSz="456656"/>
            <a:r>
              <a:rPr lang="en-US" i="1" dirty="0">
                <a:solidFill>
                  <a:prstClr val="black"/>
                </a:solidFill>
                <a:latin typeface="Arial" pitchFamily="34" charset="0"/>
              </a:rPr>
              <a:t>SM</a:t>
            </a:r>
          </a:p>
        </p:txBody>
      </p:sp>
      <p:sp>
        <p:nvSpPr>
          <p:cNvPr id="52" name="TextBox 51"/>
          <p:cNvSpPr txBox="1"/>
          <p:nvPr/>
        </p:nvSpPr>
        <p:spPr>
          <a:xfrm>
            <a:off x="3274391" y="2530870"/>
            <a:ext cx="585099" cy="369223"/>
          </a:xfrm>
          <a:prstGeom prst="rect">
            <a:avLst/>
          </a:prstGeom>
          <a:noFill/>
        </p:spPr>
        <p:txBody>
          <a:bodyPr wrap="none" lIns="91331" tIns="45666" rIns="91331" bIns="45666" rtlCol="0">
            <a:spAutoFit/>
          </a:bodyPr>
          <a:lstStyle/>
          <a:p>
            <a:pPr defTabSz="456656"/>
            <a:r>
              <a:rPr lang="en-US" i="1" dirty="0">
                <a:solidFill>
                  <a:prstClr val="black"/>
                </a:solidFill>
                <a:latin typeface="Arial" pitchFamily="34" charset="0"/>
              </a:rPr>
              <a:t>SM</a:t>
            </a:r>
          </a:p>
        </p:txBody>
      </p:sp>
      <p:sp>
        <p:nvSpPr>
          <p:cNvPr id="36" name="Oval 35"/>
          <p:cNvSpPr/>
          <p:nvPr/>
        </p:nvSpPr>
        <p:spPr>
          <a:xfrm>
            <a:off x="7638986" y="3441775"/>
            <a:ext cx="891087" cy="792088"/>
          </a:xfrm>
          <a:prstGeom prst="ellipse">
            <a:avLst/>
          </a:prstGeom>
          <a:solidFill>
            <a:srgbClr val="F7D029">
              <a:alpha val="27000"/>
            </a:srgbClr>
          </a:solidFill>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sp>
        <p:nvSpPr>
          <p:cNvPr id="42" name="TextBox 41"/>
          <p:cNvSpPr txBox="1"/>
          <p:nvPr/>
        </p:nvSpPr>
        <p:spPr>
          <a:xfrm>
            <a:off x="6588247" y="4233878"/>
            <a:ext cx="2254051" cy="923221"/>
          </a:xfrm>
          <a:prstGeom prst="rect">
            <a:avLst/>
          </a:prstGeom>
          <a:noFill/>
        </p:spPr>
        <p:txBody>
          <a:bodyPr wrap="square" lIns="91331" tIns="45666" rIns="91331" bIns="45666" rtlCol="0">
            <a:spAutoFit/>
          </a:bodyPr>
          <a:lstStyle/>
          <a:p>
            <a:pPr algn="ctr" defTabSz="456656"/>
            <a:r>
              <a:rPr lang="en-US" dirty="0">
                <a:solidFill>
                  <a:prstClr val="black"/>
                </a:solidFill>
                <a:latin typeface="Arial" pitchFamily="34" charset="0"/>
              </a:rPr>
              <a:t>Social Machine Observing Social Machines</a:t>
            </a:r>
          </a:p>
        </p:txBody>
      </p:sp>
      <p:sp>
        <p:nvSpPr>
          <p:cNvPr id="49" name="Oval 48"/>
          <p:cNvSpPr/>
          <p:nvPr/>
        </p:nvSpPr>
        <p:spPr>
          <a:xfrm>
            <a:off x="7854803" y="3645024"/>
            <a:ext cx="433147" cy="39264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r>
              <a:rPr lang="en-US" dirty="0">
                <a:solidFill>
                  <a:prstClr val="black"/>
                </a:solidFill>
                <a:latin typeface="Calibri"/>
              </a:rPr>
              <a:t>7</a:t>
            </a:r>
          </a:p>
        </p:txBody>
      </p:sp>
      <p:sp>
        <p:nvSpPr>
          <p:cNvPr id="53" name="Isosceles Triangle 52"/>
          <p:cNvSpPr/>
          <p:nvPr/>
        </p:nvSpPr>
        <p:spPr>
          <a:xfrm rot="7000878">
            <a:off x="6996101" y="3189207"/>
            <a:ext cx="372737" cy="777932"/>
          </a:xfrm>
          <a:prstGeom prst="triangle">
            <a:avLst/>
          </a:prstGeom>
        </p:spPr>
        <p:style>
          <a:lnRef idx="1">
            <a:schemeClr val="accent1"/>
          </a:lnRef>
          <a:fillRef idx="3">
            <a:schemeClr val="accent1"/>
          </a:fillRef>
          <a:effectRef idx="2">
            <a:schemeClr val="accent1"/>
          </a:effectRef>
          <a:fontRef idx="minor">
            <a:schemeClr val="lt1"/>
          </a:fontRef>
        </p:style>
        <p:txBody>
          <a:bodyPr lIns="91331" tIns="45666" rIns="91331" bIns="45666" rtlCol="0" anchor="ctr"/>
          <a:lstStyle/>
          <a:p>
            <a:pPr algn="ctr" defTabSz="456656"/>
            <a:endParaRPr lang="en-US">
              <a:solidFill>
                <a:prstClr val="white"/>
              </a:solidFill>
              <a:latin typeface="Calibri"/>
            </a:endParaRPr>
          </a:p>
        </p:txBody>
      </p:sp>
      <p:pic>
        <p:nvPicPr>
          <p:cNvPr id="54" name="Picture 53"/>
          <p:cNvPicPr>
            <a:picLocks noChangeAspect="1"/>
          </p:cNvPicPr>
          <p:nvPr/>
        </p:nvPicPr>
        <p:blipFill>
          <a:blip r:embed="rId10"/>
          <a:stretch>
            <a:fillRect/>
          </a:stretch>
        </p:blipFill>
        <p:spPr>
          <a:xfrm>
            <a:off x="8100393" y="1340791"/>
            <a:ext cx="901576" cy="317601"/>
          </a:xfrm>
          <a:prstGeom prst="rect">
            <a:avLst/>
          </a:prstGeom>
        </p:spPr>
      </p:pic>
      <p:sp>
        <p:nvSpPr>
          <p:cNvPr id="55" name="TextBox 54"/>
          <p:cNvSpPr txBox="1"/>
          <p:nvPr/>
        </p:nvSpPr>
        <p:spPr>
          <a:xfrm>
            <a:off x="7092294" y="1340780"/>
            <a:ext cx="880775" cy="369223"/>
          </a:xfrm>
          <a:prstGeom prst="rect">
            <a:avLst/>
          </a:prstGeom>
          <a:noFill/>
        </p:spPr>
        <p:txBody>
          <a:bodyPr wrap="none" lIns="91331" tIns="45666" rIns="91331" bIns="45666" rtlCol="0">
            <a:spAutoFit/>
          </a:bodyPr>
          <a:lstStyle/>
          <a:p>
            <a:pPr defTabSz="456656"/>
            <a:r>
              <a:rPr lang="en-US" dirty="0">
                <a:solidFill>
                  <a:srgbClr val="7F7F7F"/>
                </a:solidFill>
                <a:latin typeface="Arial" pitchFamily="34" charset="0"/>
              </a:rPr>
              <a:t>@</a:t>
            </a:r>
            <a:r>
              <a:rPr lang="en-US" dirty="0" err="1">
                <a:solidFill>
                  <a:srgbClr val="7F7F7F"/>
                </a:solidFill>
                <a:latin typeface="Arial" pitchFamily="34" charset="0"/>
              </a:rPr>
              <a:t>dder</a:t>
            </a:r>
            <a:endParaRPr lang="en-US" dirty="0">
              <a:solidFill>
                <a:srgbClr val="7F7F7F"/>
              </a:solidFill>
              <a:latin typeface="Arial" pitchFamily="34" charset="0"/>
            </a:endParaRPr>
          </a:p>
        </p:txBody>
      </p:sp>
      <p:sp>
        <p:nvSpPr>
          <p:cNvPr id="56" name="TextBox 55"/>
          <p:cNvSpPr txBox="1"/>
          <p:nvPr/>
        </p:nvSpPr>
        <p:spPr>
          <a:xfrm>
            <a:off x="6876256" y="5805265"/>
            <a:ext cx="2160240" cy="938609"/>
          </a:xfrm>
          <a:prstGeom prst="rect">
            <a:avLst/>
          </a:prstGeom>
          <a:solidFill>
            <a:schemeClr val="bg1">
              <a:lumMod val="95000"/>
            </a:schemeClr>
          </a:solidFill>
          <a:ln>
            <a:solidFill>
              <a:srgbClr val="4F81BD"/>
            </a:solidFill>
          </a:ln>
        </p:spPr>
        <p:txBody>
          <a:bodyPr wrap="square" lIns="91331" tIns="45666" rIns="91331" bIns="45666" rtlCol="0">
            <a:spAutoFit/>
          </a:bodyPr>
          <a:lstStyle/>
          <a:p>
            <a:pPr defTabSz="456656"/>
            <a:r>
              <a:rPr lang="en-US" sz="1100" dirty="0">
                <a:solidFill>
                  <a:prstClr val="black"/>
                </a:solidFill>
                <a:latin typeface="Arial" pitchFamily="34" charset="0"/>
              </a:rPr>
              <a:t>De Roure, D., Hooper, C., Page, K., </a:t>
            </a:r>
            <a:r>
              <a:rPr lang="en-US" sz="1100" dirty="0" err="1">
                <a:solidFill>
                  <a:prstClr val="black"/>
                </a:solidFill>
                <a:latin typeface="Arial" pitchFamily="34" charset="0"/>
              </a:rPr>
              <a:t>Tarte</a:t>
            </a:r>
            <a:r>
              <a:rPr lang="en-US" sz="1100" dirty="0">
                <a:solidFill>
                  <a:prstClr val="black"/>
                </a:solidFill>
                <a:latin typeface="Arial" pitchFamily="34" charset="0"/>
              </a:rPr>
              <a:t>, S., and </a:t>
            </a:r>
            <a:r>
              <a:rPr lang="en-US" sz="1100" dirty="0" err="1">
                <a:solidFill>
                  <a:prstClr val="black"/>
                </a:solidFill>
                <a:latin typeface="Arial" pitchFamily="34" charset="0"/>
              </a:rPr>
              <a:t>Willcox</a:t>
            </a:r>
            <a:r>
              <a:rPr lang="en-US" sz="1100" dirty="0">
                <a:solidFill>
                  <a:prstClr val="black"/>
                </a:solidFill>
                <a:latin typeface="Arial" pitchFamily="34" charset="0"/>
              </a:rPr>
              <a:t>, P.  2015. Observing Social Machines Part 2: How to Observe? ACM Web Science</a:t>
            </a:r>
          </a:p>
        </p:txBody>
      </p:sp>
    </p:spTree>
    <p:extLst>
      <p:ext uri="{BB962C8B-B14F-4D97-AF65-F5344CB8AC3E}">
        <p14:creationId xmlns:p14="http://schemas.microsoft.com/office/powerpoint/2010/main" val="58318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Society With Machines …</a:t>
            </a:r>
          </a:p>
        </p:txBody>
      </p:sp>
      <p:sp>
        <p:nvSpPr>
          <p:cNvPr id="3" name="Slide Number Placeholder 2"/>
          <p:cNvSpPr>
            <a:spLocks noGrp="1"/>
          </p:cNvSpPr>
          <p:nvPr>
            <p:ph type="sldNum" sz="quarter" idx="12"/>
          </p:nvPr>
        </p:nvSpPr>
        <p:spPr/>
        <p:txBody>
          <a:bodyPr/>
          <a:lstStyle/>
          <a:p>
            <a:fld id="{E7753692-4C0A-4E8E-85E9-5B34D7C57795}" type="slidenum">
              <a:rPr lang="en-GB" smtClean="0"/>
              <a:pPr/>
              <a:t>2</a:t>
            </a:fld>
            <a:endParaRPr lang="en-GB"/>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1644177"/>
            <a:ext cx="4392488" cy="2582783"/>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9912" y="4904134"/>
            <a:ext cx="1512168" cy="1008112"/>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4" y="4763624"/>
            <a:ext cx="1544960" cy="1158720"/>
          </a:xfrm>
          <a:prstGeom prst="rect">
            <a:avLst/>
          </a:prstGeom>
        </p:spPr>
      </p:pic>
      <p:pic>
        <p:nvPicPr>
          <p:cNvPr id="9" name="Picture 8"/>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74333" y="4836876"/>
            <a:ext cx="1722046" cy="1142628"/>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9912" y="4904134"/>
            <a:ext cx="1512168" cy="1008112"/>
          </a:xfrm>
          <a:prstGeom prst="rect">
            <a:avLst/>
          </a:prstGeom>
        </p:spPr>
      </p:pic>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4" y="4763624"/>
            <a:ext cx="1544960" cy="1158720"/>
          </a:xfrm>
          <a:prstGeom prst="rect">
            <a:avLst/>
          </a:prstGeom>
        </p:spPr>
      </p:pic>
      <p:pic>
        <p:nvPicPr>
          <p:cNvPr id="12" name="Picture 1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74333" y="4836876"/>
            <a:ext cx="1722046" cy="1142628"/>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9785" y="4904134"/>
            <a:ext cx="1112912" cy="1112912"/>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0401" y="5150117"/>
            <a:ext cx="1433736" cy="516145"/>
          </a:xfrm>
          <a:prstGeom prst="rect">
            <a:avLst/>
          </a:prstGeom>
        </p:spPr>
      </p:pic>
      <p:pic>
        <p:nvPicPr>
          <p:cNvPr id="15" name="Picture 14"/>
          <p:cNvPicPr>
            <a:picLocks noChangeAspect="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12504" y="4851922"/>
            <a:ext cx="839547" cy="1070422"/>
          </a:xfrm>
          <a:prstGeom prst="rect">
            <a:avLst/>
          </a:prstGeom>
        </p:spPr>
      </p:pic>
    </p:spTree>
    <p:extLst>
      <p:ext uri="{BB962C8B-B14F-4D97-AF65-F5344CB8AC3E}">
        <p14:creationId xmlns:p14="http://schemas.microsoft.com/office/powerpoint/2010/main" val="1018217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BF65-EB43-4CD3-BC55-629F90C27AC0}"/>
              </a:ext>
            </a:extLst>
          </p:cNvPr>
          <p:cNvSpPr>
            <a:spLocks noGrp="1"/>
          </p:cNvSpPr>
          <p:nvPr>
            <p:ph type="title"/>
          </p:nvPr>
        </p:nvSpPr>
        <p:spPr/>
        <p:txBody>
          <a:bodyPr/>
          <a:lstStyle/>
          <a:p>
            <a:r>
              <a:rPr lang="en-GB" dirty="0"/>
              <a:t>Not a Method</a:t>
            </a:r>
          </a:p>
        </p:txBody>
      </p:sp>
      <p:sp>
        <p:nvSpPr>
          <p:cNvPr id="3" name="Content Placeholder 2">
            <a:extLst>
              <a:ext uri="{FF2B5EF4-FFF2-40B4-BE49-F238E27FC236}">
                <a16:creationId xmlns:a16="http://schemas.microsoft.com/office/drawing/2014/main" id="{9A6F1379-FE76-40EE-AC4B-3157F648403D}"/>
              </a:ext>
            </a:extLst>
          </p:cNvPr>
          <p:cNvSpPr>
            <a:spLocks noGrp="1"/>
          </p:cNvSpPr>
          <p:nvPr>
            <p:ph idx="1"/>
          </p:nvPr>
        </p:nvSpPr>
        <p:spPr/>
        <p:txBody>
          <a:bodyPr/>
          <a:lstStyle/>
          <a:p>
            <a:r>
              <a:rPr lang="en-GB" dirty="0"/>
              <a:t>A perspective on a phenomenon</a:t>
            </a:r>
          </a:p>
          <a:p>
            <a:pPr lvl="1"/>
            <a:r>
              <a:rPr lang="en-GB" dirty="0"/>
              <a:t>Cf. digital divides</a:t>
            </a:r>
          </a:p>
          <a:p>
            <a:r>
              <a:rPr lang="en-GB" dirty="0"/>
              <a:t>Methods to investigate</a:t>
            </a:r>
          </a:p>
          <a:p>
            <a:pPr lvl="1"/>
            <a:r>
              <a:rPr lang="en-GB" dirty="0"/>
              <a:t>Crowds</a:t>
            </a:r>
          </a:p>
          <a:p>
            <a:pPr lvl="1"/>
            <a:r>
              <a:rPr lang="en-GB" dirty="0"/>
              <a:t>Network interactions</a:t>
            </a:r>
          </a:p>
          <a:p>
            <a:pPr lvl="1"/>
            <a:r>
              <a:rPr lang="en-GB" dirty="0"/>
              <a:t>Data/information processing</a:t>
            </a:r>
          </a:p>
          <a:p>
            <a:r>
              <a:rPr lang="en-GB" dirty="0"/>
              <a:t>A descriptive layer of granularity between the individual and the Web</a:t>
            </a:r>
          </a:p>
        </p:txBody>
      </p:sp>
      <p:sp>
        <p:nvSpPr>
          <p:cNvPr id="4" name="Slide Number Placeholder 3">
            <a:extLst>
              <a:ext uri="{FF2B5EF4-FFF2-40B4-BE49-F238E27FC236}">
                <a16:creationId xmlns:a16="http://schemas.microsoft.com/office/drawing/2014/main" id="{30D77C30-0894-46E1-8E14-DC6BB36E3073}"/>
              </a:ext>
            </a:extLst>
          </p:cNvPr>
          <p:cNvSpPr>
            <a:spLocks noGrp="1"/>
          </p:cNvSpPr>
          <p:nvPr>
            <p:ph type="sldNum" sz="quarter" idx="12"/>
          </p:nvPr>
        </p:nvSpPr>
        <p:spPr/>
        <p:txBody>
          <a:bodyPr/>
          <a:lstStyle/>
          <a:p>
            <a:fld id="{B1F7EAAA-D895-4645-94C6-47741A774D21}" type="slidenum">
              <a:rPr lang="en-GB" smtClean="0"/>
              <a:pPr/>
              <a:t>20</a:t>
            </a:fld>
            <a:endParaRPr lang="en-GB"/>
          </a:p>
        </p:txBody>
      </p:sp>
    </p:spTree>
    <p:extLst>
      <p:ext uri="{BB962C8B-B14F-4D97-AF65-F5344CB8AC3E}">
        <p14:creationId xmlns:p14="http://schemas.microsoft.com/office/powerpoint/2010/main" val="13084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9CB7-FDA0-4F17-AADF-54E44D633A4B}"/>
              </a:ext>
            </a:extLst>
          </p:cNvPr>
          <p:cNvSpPr>
            <a:spLocks noGrp="1"/>
          </p:cNvSpPr>
          <p:nvPr>
            <p:ph type="title"/>
          </p:nvPr>
        </p:nvSpPr>
        <p:spPr/>
        <p:txBody>
          <a:bodyPr/>
          <a:lstStyle/>
          <a:p>
            <a:r>
              <a:rPr lang="en-GB" dirty="0"/>
              <a:t>Methods</a:t>
            </a:r>
          </a:p>
        </p:txBody>
      </p:sp>
      <p:sp>
        <p:nvSpPr>
          <p:cNvPr id="3" name="Content Placeholder 2">
            <a:extLst>
              <a:ext uri="{FF2B5EF4-FFF2-40B4-BE49-F238E27FC236}">
                <a16:creationId xmlns:a16="http://schemas.microsoft.com/office/drawing/2014/main" id="{B5A3B49C-9EA0-4973-92E4-5C36C6603839}"/>
              </a:ext>
            </a:extLst>
          </p:cNvPr>
          <p:cNvSpPr>
            <a:spLocks noGrp="1"/>
          </p:cNvSpPr>
          <p:nvPr>
            <p:ph idx="1"/>
          </p:nvPr>
        </p:nvSpPr>
        <p:spPr/>
        <p:txBody>
          <a:bodyPr/>
          <a:lstStyle/>
          <a:p>
            <a:r>
              <a:rPr lang="en-GB" sz="1800" dirty="0"/>
              <a:t>Network analysis</a:t>
            </a:r>
          </a:p>
          <a:p>
            <a:r>
              <a:rPr lang="en-GB" sz="1800" dirty="0"/>
              <a:t>Prosopography</a:t>
            </a:r>
          </a:p>
          <a:p>
            <a:r>
              <a:rPr lang="en-GB" sz="1800" dirty="0"/>
              <a:t>Surveys</a:t>
            </a:r>
          </a:p>
          <a:p>
            <a:r>
              <a:rPr lang="en-GB" sz="1800" dirty="0"/>
              <a:t>A/B testing</a:t>
            </a:r>
          </a:p>
          <a:p>
            <a:r>
              <a:rPr lang="en-GB" sz="1800" dirty="0"/>
              <a:t>ML on data</a:t>
            </a:r>
          </a:p>
          <a:p>
            <a:pPr lvl="1"/>
            <a:r>
              <a:rPr lang="en-GB" sz="1800" dirty="0"/>
              <a:t>Data from platforms</a:t>
            </a:r>
          </a:p>
          <a:p>
            <a:pPr lvl="1"/>
            <a:r>
              <a:rPr lang="en-GB" sz="1800" dirty="0"/>
              <a:t>Information cascades across platforms</a:t>
            </a:r>
          </a:p>
          <a:p>
            <a:r>
              <a:rPr lang="en-GB" sz="1800" dirty="0"/>
              <a:t>Discourse analysis on talk/discussion</a:t>
            </a:r>
          </a:p>
          <a:p>
            <a:r>
              <a:rPr lang="en-GB" sz="1800" dirty="0"/>
              <a:t>Phenomenology/digital ethnography</a:t>
            </a:r>
          </a:p>
          <a:p>
            <a:r>
              <a:rPr lang="en-GB" sz="1800" dirty="0"/>
              <a:t>Case studies v platforms v aggregates</a:t>
            </a:r>
          </a:p>
          <a:p>
            <a:r>
              <a:rPr lang="en-GB" sz="1800" dirty="0"/>
              <a:t>Affordances of architecture</a:t>
            </a:r>
          </a:p>
        </p:txBody>
      </p:sp>
      <p:sp>
        <p:nvSpPr>
          <p:cNvPr id="4" name="Slide Number Placeholder 3">
            <a:extLst>
              <a:ext uri="{FF2B5EF4-FFF2-40B4-BE49-F238E27FC236}">
                <a16:creationId xmlns:a16="http://schemas.microsoft.com/office/drawing/2014/main" id="{10E46A43-3E81-4971-8423-800495C92FA2}"/>
              </a:ext>
            </a:extLst>
          </p:cNvPr>
          <p:cNvSpPr>
            <a:spLocks noGrp="1"/>
          </p:cNvSpPr>
          <p:nvPr>
            <p:ph type="sldNum" sz="quarter" idx="12"/>
          </p:nvPr>
        </p:nvSpPr>
        <p:spPr/>
        <p:txBody>
          <a:bodyPr/>
          <a:lstStyle/>
          <a:p>
            <a:fld id="{B1F7EAAA-D895-4645-94C6-47741A774D21}" type="slidenum">
              <a:rPr lang="en-GB" smtClean="0"/>
              <a:pPr/>
              <a:t>21</a:t>
            </a:fld>
            <a:endParaRPr lang="en-GB"/>
          </a:p>
        </p:txBody>
      </p:sp>
    </p:spTree>
    <p:extLst>
      <p:ext uri="{BB962C8B-B14F-4D97-AF65-F5344CB8AC3E}">
        <p14:creationId xmlns:p14="http://schemas.microsoft.com/office/powerpoint/2010/main" val="4196646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FF70-0643-4EB0-96EA-42706AA697A0}"/>
              </a:ext>
            </a:extLst>
          </p:cNvPr>
          <p:cNvSpPr>
            <a:spLocks noGrp="1"/>
          </p:cNvSpPr>
          <p:nvPr>
            <p:ph type="title"/>
          </p:nvPr>
        </p:nvSpPr>
        <p:spPr/>
        <p:txBody>
          <a:bodyPr/>
          <a:lstStyle/>
          <a:p>
            <a:r>
              <a:rPr lang="en-GB" dirty="0"/>
              <a:t>Theorising Social Machines</a:t>
            </a:r>
          </a:p>
        </p:txBody>
      </p:sp>
      <p:sp>
        <p:nvSpPr>
          <p:cNvPr id="3" name="Content Placeholder 2">
            <a:extLst>
              <a:ext uri="{FF2B5EF4-FFF2-40B4-BE49-F238E27FC236}">
                <a16:creationId xmlns:a16="http://schemas.microsoft.com/office/drawing/2014/main" id="{BB9F86C6-0260-4F0B-8CE1-ECBAB4D320B5}"/>
              </a:ext>
            </a:extLst>
          </p:cNvPr>
          <p:cNvSpPr>
            <a:spLocks noGrp="1"/>
          </p:cNvSpPr>
          <p:nvPr>
            <p:ph idx="1"/>
          </p:nvPr>
        </p:nvSpPr>
        <p:spPr/>
        <p:txBody>
          <a:bodyPr/>
          <a:lstStyle/>
          <a:p>
            <a:r>
              <a:rPr lang="en-GB" sz="2000" dirty="0"/>
              <a:t>Inclusion/exclusion</a:t>
            </a:r>
          </a:p>
          <a:p>
            <a:r>
              <a:rPr lang="en-GB" sz="2000" dirty="0"/>
              <a:t>Gender/ethnicity/education/disability/age/North-South</a:t>
            </a:r>
          </a:p>
          <a:p>
            <a:r>
              <a:rPr lang="en-GB" sz="2000" dirty="0"/>
              <a:t>Classification theory/sociotechnical infrastructures</a:t>
            </a:r>
          </a:p>
          <a:p>
            <a:pPr lvl="1"/>
            <a:r>
              <a:rPr lang="en-GB" sz="2000" dirty="0"/>
              <a:t>Technologies, authorities, classifications</a:t>
            </a:r>
          </a:p>
          <a:p>
            <a:r>
              <a:rPr lang="en-GB" sz="2000" dirty="0"/>
              <a:t>Social construction/shaping of technology</a:t>
            </a:r>
          </a:p>
          <a:p>
            <a:r>
              <a:rPr lang="en-GB" sz="2000" dirty="0"/>
              <a:t>Geographies and (new kinds of) space</a:t>
            </a:r>
          </a:p>
          <a:p>
            <a:r>
              <a:rPr lang="en-GB" sz="2000" dirty="0"/>
              <a:t>Recognitional perspective (</a:t>
            </a:r>
            <a:r>
              <a:rPr lang="en-GB" sz="2000" dirty="0" err="1"/>
              <a:t>Honneth</a:t>
            </a:r>
            <a:r>
              <a:rPr lang="en-GB" sz="2000" dirty="0"/>
              <a:t>)</a:t>
            </a:r>
          </a:p>
          <a:p>
            <a:r>
              <a:rPr lang="en-GB" sz="2000" dirty="0"/>
              <a:t>Social capital</a:t>
            </a:r>
          </a:p>
          <a:p>
            <a:r>
              <a:rPr lang="en-GB" sz="2000" dirty="0"/>
              <a:t>Information value/exchange/sociability (Simmel)</a:t>
            </a:r>
          </a:p>
          <a:p>
            <a:r>
              <a:rPr lang="en-GB" sz="2000" dirty="0"/>
              <a:t>Value/appropriation of labour</a:t>
            </a:r>
          </a:p>
        </p:txBody>
      </p:sp>
      <p:sp>
        <p:nvSpPr>
          <p:cNvPr id="4" name="Slide Number Placeholder 3">
            <a:extLst>
              <a:ext uri="{FF2B5EF4-FFF2-40B4-BE49-F238E27FC236}">
                <a16:creationId xmlns:a16="http://schemas.microsoft.com/office/drawing/2014/main" id="{CD79B22A-ED1F-4FAE-9AF1-CFF9DCA3CCB3}"/>
              </a:ext>
            </a:extLst>
          </p:cNvPr>
          <p:cNvSpPr>
            <a:spLocks noGrp="1"/>
          </p:cNvSpPr>
          <p:nvPr>
            <p:ph type="sldNum" sz="quarter" idx="12"/>
          </p:nvPr>
        </p:nvSpPr>
        <p:spPr/>
        <p:txBody>
          <a:bodyPr/>
          <a:lstStyle/>
          <a:p>
            <a:fld id="{B1F7EAAA-D895-4645-94C6-47741A774D21}" type="slidenum">
              <a:rPr lang="en-GB" smtClean="0"/>
              <a:pPr/>
              <a:t>22</a:t>
            </a:fld>
            <a:endParaRPr lang="en-GB"/>
          </a:p>
        </p:txBody>
      </p:sp>
    </p:spTree>
    <p:extLst>
      <p:ext uri="{BB962C8B-B14F-4D97-AF65-F5344CB8AC3E}">
        <p14:creationId xmlns:p14="http://schemas.microsoft.com/office/powerpoint/2010/main" val="780529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CF72-8BA4-4699-B021-6F8FFB7A1515}"/>
              </a:ext>
            </a:extLst>
          </p:cNvPr>
          <p:cNvSpPr>
            <a:spLocks noGrp="1"/>
          </p:cNvSpPr>
          <p:nvPr>
            <p:ph type="title"/>
          </p:nvPr>
        </p:nvSpPr>
        <p:spPr>
          <a:xfrm>
            <a:off x="323850" y="908050"/>
            <a:ext cx="6480398" cy="649288"/>
          </a:xfrm>
        </p:spPr>
        <p:txBody>
          <a:bodyPr/>
          <a:lstStyle/>
          <a:p>
            <a:r>
              <a:rPr lang="en-GB" dirty="0"/>
              <a:t>Intelligence: DARPA Balloon Challenge</a:t>
            </a:r>
          </a:p>
        </p:txBody>
      </p:sp>
      <p:sp>
        <p:nvSpPr>
          <p:cNvPr id="3" name="Slide Number Placeholder 2">
            <a:extLst>
              <a:ext uri="{FF2B5EF4-FFF2-40B4-BE49-F238E27FC236}">
                <a16:creationId xmlns:a16="http://schemas.microsoft.com/office/drawing/2014/main" id="{1CC31F3A-00B8-4B95-9900-E5F31DFBD646}"/>
              </a:ext>
            </a:extLst>
          </p:cNvPr>
          <p:cNvSpPr>
            <a:spLocks noGrp="1"/>
          </p:cNvSpPr>
          <p:nvPr>
            <p:ph type="sldNum" sz="quarter" idx="12"/>
          </p:nvPr>
        </p:nvSpPr>
        <p:spPr/>
        <p:txBody>
          <a:bodyPr/>
          <a:lstStyle/>
          <a:p>
            <a:fld id="{E7753692-4C0A-4E8E-85E9-5B34D7C57795}" type="slidenum">
              <a:rPr lang="en-GB" smtClean="0"/>
              <a:pPr/>
              <a:t>23</a:t>
            </a:fld>
            <a:endParaRPr lang="en-GB"/>
          </a:p>
        </p:txBody>
      </p:sp>
      <p:pic>
        <p:nvPicPr>
          <p:cNvPr id="5" name="Picture 4">
            <a:extLst>
              <a:ext uri="{FF2B5EF4-FFF2-40B4-BE49-F238E27FC236}">
                <a16:creationId xmlns:a16="http://schemas.microsoft.com/office/drawing/2014/main" id="{706119A2-F53E-40A1-A5DF-D9E1F1AFB9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1930741"/>
            <a:ext cx="6142112" cy="4606584"/>
          </a:xfrm>
          <a:prstGeom prst="rect">
            <a:avLst/>
          </a:prstGeom>
        </p:spPr>
      </p:pic>
    </p:spTree>
    <p:extLst>
      <p:ext uri="{BB962C8B-B14F-4D97-AF65-F5344CB8AC3E}">
        <p14:creationId xmlns:p14="http://schemas.microsoft.com/office/powerpoint/2010/main" val="105975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6264374" cy="649288"/>
          </a:xfrm>
        </p:spPr>
        <p:txBody>
          <a:bodyPr/>
          <a:lstStyle/>
          <a:p>
            <a:r>
              <a:rPr lang="en-GB" dirty="0"/>
              <a:t>Intelligence: DARPA Balloon Challenge</a:t>
            </a:r>
          </a:p>
        </p:txBody>
      </p:sp>
      <p:sp>
        <p:nvSpPr>
          <p:cNvPr id="3" name="Content Placeholder 2"/>
          <p:cNvSpPr>
            <a:spLocks noGrp="1"/>
          </p:cNvSpPr>
          <p:nvPr>
            <p:ph idx="1"/>
          </p:nvPr>
        </p:nvSpPr>
        <p:spPr>
          <a:xfrm>
            <a:off x="323528" y="2060848"/>
            <a:ext cx="8496300" cy="4114800"/>
          </a:xfrm>
        </p:spPr>
        <p:txBody>
          <a:bodyPr/>
          <a:lstStyle/>
          <a:p>
            <a:pPr marL="0" indent="0">
              <a:buNone/>
            </a:pPr>
            <a:r>
              <a:rPr lang="en-GB" sz="1800" dirty="0"/>
              <a:t>We're giving $2000 per balloon to the first person to send us the correct coordinates, but that's not all -- we're also giving $1000 to the person who invited them. Then we're giving $500 whoever invited the inviter, and $250 to whoever invited them, and so on ... (see how it works). It might play out like this. Alice joins the team, and we give her an invite link like </a:t>
            </a:r>
            <a:r>
              <a:rPr lang="en-GB" sz="1800" dirty="0">
                <a:hlinkClick r:id="rId2"/>
              </a:rPr>
              <a:t>http://balloon.media.mit.edu/alice</a:t>
            </a:r>
            <a:r>
              <a:rPr lang="en-GB" sz="1800" dirty="0"/>
              <a:t>. Alice then e-mails her link to Bob, who uses it to join the team as well. We make a </a:t>
            </a:r>
            <a:r>
              <a:rPr lang="en-GB" sz="1800" dirty="0">
                <a:hlinkClick r:id="rId3"/>
              </a:rPr>
              <a:t>http://balloon.media.mit.edu/bob</a:t>
            </a:r>
            <a:r>
              <a:rPr lang="en-GB" sz="1800" dirty="0"/>
              <a:t> link for Bob, who posts it to Facebook. His friend Carol sees it, signs up, then twitters about </a:t>
            </a:r>
            <a:r>
              <a:rPr lang="en-GB" sz="1800" dirty="0">
                <a:hlinkClick r:id="rId4"/>
              </a:rPr>
              <a:t>http://balloon.media.mit.edu/carol</a:t>
            </a:r>
            <a:r>
              <a:rPr lang="en-GB" sz="1800" dirty="0"/>
              <a:t>. Dave uses Carol's link to join ... then spots one of the DARPA balloons! Dave is the first person to report the balloon's location to us, and the MIT Red Balloon Challenge Team is the first to find all 10. Once that happens, we send Dave $2000 for finding the balloon. Carol gets $1000 for inviting Dave, Bob gets $500 for inviting Carol, and Alice gets $250 for inviting Bob. The remaining $250 is donated to charity.</a:t>
            </a:r>
          </a:p>
          <a:p>
            <a:pPr marL="0" indent="0">
              <a:buNone/>
            </a:pPr>
            <a:r>
              <a:rPr lang="en-GB" sz="1800" dirty="0"/>
              <a:t>MIT challenge team</a:t>
            </a:r>
          </a:p>
        </p:txBody>
      </p:sp>
      <p:sp>
        <p:nvSpPr>
          <p:cNvPr id="4" name="Slide Number Placeholder 3"/>
          <p:cNvSpPr>
            <a:spLocks noGrp="1"/>
          </p:cNvSpPr>
          <p:nvPr>
            <p:ph type="sldNum" sz="quarter" idx="12"/>
          </p:nvPr>
        </p:nvSpPr>
        <p:spPr/>
        <p:txBody>
          <a:bodyPr/>
          <a:lstStyle/>
          <a:p>
            <a:fld id="{B1F7EAAA-D895-4645-94C6-47741A774D21}" type="slidenum">
              <a:rPr lang="en-GB" smtClean="0"/>
              <a:pPr/>
              <a:t>24</a:t>
            </a:fld>
            <a:endParaRPr lang="en-GB"/>
          </a:p>
        </p:txBody>
      </p:sp>
    </p:spTree>
    <p:extLst>
      <p:ext uri="{BB962C8B-B14F-4D97-AF65-F5344CB8AC3E}">
        <p14:creationId xmlns:p14="http://schemas.microsoft.com/office/powerpoint/2010/main" val="54523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it work?</a:t>
            </a:r>
          </a:p>
        </p:txBody>
      </p:sp>
      <p:sp>
        <p:nvSpPr>
          <p:cNvPr id="3" name="Content Placeholder 2"/>
          <p:cNvSpPr>
            <a:spLocks noGrp="1"/>
          </p:cNvSpPr>
          <p:nvPr>
            <p:ph idx="1"/>
          </p:nvPr>
        </p:nvSpPr>
        <p:spPr/>
        <p:txBody>
          <a:bodyPr/>
          <a:lstStyle/>
          <a:p>
            <a:r>
              <a:rPr lang="en-GB" dirty="0"/>
              <a:t>Winning solution from Sandy </a:t>
            </a:r>
            <a:r>
              <a:rPr lang="en-GB" dirty="0" err="1"/>
              <a:t>Pentland</a:t>
            </a:r>
            <a:r>
              <a:rPr lang="en-GB" dirty="0"/>
              <a:t>, MIT</a:t>
            </a:r>
          </a:p>
          <a:p>
            <a:r>
              <a:rPr lang="en-GB" dirty="0"/>
              <a:t>Query Incentive Network Model (Kleinberg &amp; </a:t>
            </a:r>
            <a:r>
              <a:rPr lang="en-GB" dirty="0" err="1"/>
              <a:t>Raghavan</a:t>
            </a:r>
            <a:r>
              <a:rPr lang="en-GB" dirty="0"/>
              <a:t> 2005)</a:t>
            </a:r>
          </a:p>
          <a:p>
            <a:pPr lvl="1"/>
            <a:r>
              <a:rPr lang="en-GB" dirty="0"/>
              <a:t>5,000 participants (from 4)</a:t>
            </a:r>
          </a:p>
          <a:p>
            <a:pPr lvl="1"/>
            <a:r>
              <a:rPr lang="en-GB" dirty="0"/>
              <a:t>Mediated via social media: Facebook &amp; Twitter</a:t>
            </a:r>
          </a:p>
          <a:p>
            <a:pPr lvl="1"/>
            <a:r>
              <a:rPr lang="en-GB" dirty="0"/>
              <a:t>10 balloons found across US in under 10 hours</a:t>
            </a:r>
          </a:p>
          <a:p>
            <a:r>
              <a:rPr lang="en-GB" dirty="0"/>
              <a:t>Twin incentives</a:t>
            </a:r>
          </a:p>
          <a:p>
            <a:pPr lvl="1"/>
            <a:r>
              <a:rPr lang="en-GB" dirty="0"/>
              <a:t>To find (and report) the balloon</a:t>
            </a:r>
          </a:p>
          <a:p>
            <a:pPr lvl="1"/>
            <a:r>
              <a:rPr lang="en-GB" dirty="0"/>
              <a:t>To introduce new (potential rivals) into the network</a:t>
            </a:r>
          </a:p>
        </p:txBody>
      </p:sp>
      <p:sp>
        <p:nvSpPr>
          <p:cNvPr id="4" name="Slide Number Placeholder 3"/>
          <p:cNvSpPr>
            <a:spLocks noGrp="1"/>
          </p:cNvSpPr>
          <p:nvPr>
            <p:ph type="sldNum" sz="quarter" idx="12"/>
          </p:nvPr>
        </p:nvSpPr>
        <p:spPr/>
        <p:txBody>
          <a:bodyPr/>
          <a:lstStyle/>
          <a:p>
            <a:fld id="{B1F7EAAA-D895-4645-94C6-47741A774D21}" type="slidenum">
              <a:rPr lang="en-GB" smtClean="0"/>
              <a:pPr/>
              <a:t>25</a:t>
            </a:fld>
            <a:endParaRPr lang="en-GB"/>
          </a:p>
        </p:txBody>
      </p:sp>
    </p:spTree>
    <p:extLst>
      <p:ext uri="{BB962C8B-B14F-4D97-AF65-F5344CB8AC3E}">
        <p14:creationId xmlns:p14="http://schemas.microsoft.com/office/powerpoint/2010/main" val="178566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7B65-F82F-41D0-BAD6-FAA89EAE1027}"/>
              </a:ext>
            </a:extLst>
          </p:cNvPr>
          <p:cNvSpPr>
            <a:spLocks noGrp="1"/>
          </p:cNvSpPr>
          <p:nvPr>
            <p:ph type="title"/>
          </p:nvPr>
        </p:nvSpPr>
        <p:spPr/>
        <p:txBody>
          <a:bodyPr/>
          <a:lstStyle/>
          <a:p>
            <a:r>
              <a:rPr lang="en-GB" dirty="0"/>
              <a:t>AI + Social Machines in Finance</a:t>
            </a:r>
          </a:p>
        </p:txBody>
      </p:sp>
      <p:sp>
        <p:nvSpPr>
          <p:cNvPr id="3" name="Content Placeholder 2">
            <a:extLst>
              <a:ext uri="{FF2B5EF4-FFF2-40B4-BE49-F238E27FC236}">
                <a16:creationId xmlns:a16="http://schemas.microsoft.com/office/drawing/2014/main" id="{1684A600-2A7B-4F65-8190-DE9F45EB9880}"/>
              </a:ext>
            </a:extLst>
          </p:cNvPr>
          <p:cNvSpPr>
            <a:spLocks noGrp="1"/>
          </p:cNvSpPr>
          <p:nvPr>
            <p:ph idx="1"/>
          </p:nvPr>
        </p:nvSpPr>
        <p:spPr/>
        <p:txBody>
          <a:bodyPr/>
          <a:lstStyle/>
          <a:p>
            <a:r>
              <a:rPr lang="en-GB" dirty="0"/>
              <a:t>Sentient</a:t>
            </a:r>
          </a:p>
          <a:p>
            <a:pPr lvl="1"/>
            <a:r>
              <a:rPr lang="en-GB" dirty="0"/>
              <a:t>Paucity of financial data</a:t>
            </a:r>
          </a:p>
          <a:p>
            <a:r>
              <a:rPr lang="en-GB" dirty="0" err="1"/>
              <a:t>Numerai</a:t>
            </a:r>
            <a:endParaRPr lang="en-GB" dirty="0"/>
          </a:p>
          <a:p>
            <a:pPr lvl="1"/>
            <a:r>
              <a:rPr lang="en-GB" dirty="0"/>
              <a:t>Encrypts financial data and sets mathematical problems</a:t>
            </a:r>
          </a:p>
          <a:p>
            <a:r>
              <a:rPr lang="en-GB" dirty="0"/>
              <a:t>Cerebellum Capital</a:t>
            </a:r>
          </a:p>
          <a:p>
            <a:pPr lvl="1"/>
            <a:r>
              <a:rPr lang="en-GB" dirty="0"/>
              <a:t>Quant ML but humans do the trading</a:t>
            </a:r>
          </a:p>
          <a:p>
            <a:r>
              <a:rPr lang="en-GB" dirty="0" err="1"/>
              <a:t>Quantopian</a:t>
            </a:r>
            <a:endParaRPr lang="en-GB" dirty="0"/>
          </a:p>
          <a:p>
            <a:pPr lvl="1"/>
            <a:r>
              <a:rPr lang="en-GB" dirty="0"/>
              <a:t>Competitions for algorithms, funding the winners</a:t>
            </a:r>
          </a:p>
        </p:txBody>
      </p:sp>
      <p:sp>
        <p:nvSpPr>
          <p:cNvPr id="4" name="Slide Number Placeholder 3">
            <a:extLst>
              <a:ext uri="{FF2B5EF4-FFF2-40B4-BE49-F238E27FC236}">
                <a16:creationId xmlns:a16="http://schemas.microsoft.com/office/drawing/2014/main" id="{96D2033A-D84D-4C3E-B21A-AE54CDDD966B}"/>
              </a:ext>
            </a:extLst>
          </p:cNvPr>
          <p:cNvSpPr>
            <a:spLocks noGrp="1"/>
          </p:cNvSpPr>
          <p:nvPr>
            <p:ph type="sldNum" sz="quarter" idx="12"/>
          </p:nvPr>
        </p:nvSpPr>
        <p:spPr/>
        <p:txBody>
          <a:bodyPr/>
          <a:lstStyle/>
          <a:p>
            <a:fld id="{B1F7EAAA-D895-4645-94C6-47741A774D21}" type="slidenum">
              <a:rPr lang="en-GB" smtClean="0"/>
              <a:pPr/>
              <a:t>26</a:t>
            </a:fld>
            <a:endParaRPr lang="en-GB"/>
          </a:p>
        </p:txBody>
      </p:sp>
    </p:spTree>
    <p:extLst>
      <p:ext uri="{BB962C8B-B14F-4D97-AF65-F5344CB8AC3E}">
        <p14:creationId xmlns:p14="http://schemas.microsoft.com/office/powerpoint/2010/main" val="4139448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62F5-4C20-4B5A-BAEE-18916D945015}"/>
              </a:ext>
            </a:extLst>
          </p:cNvPr>
          <p:cNvSpPr>
            <a:spLocks noGrp="1"/>
          </p:cNvSpPr>
          <p:nvPr>
            <p:ph type="title"/>
          </p:nvPr>
        </p:nvSpPr>
        <p:spPr/>
        <p:txBody>
          <a:bodyPr/>
          <a:lstStyle/>
          <a:p>
            <a:r>
              <a:rPr lang="en-GB" dirty="0"/>
              <a:t>Final Thoughts</a:t>
            </a:r>
          </a:p>
        </p:txBody>
      </p:sp>
      <p:sp>
        <p:nvSpPr>
          <p:cNvPr id="3" name="Content Placeholder 2">
            <a:extLst>
              <a:ext uri="{FF2B5EF4-FFF2-40B4-BE49-F238E27FC236}">
                <a16:creationId xmlns:a16="http://schemas.microsoft.com/office/drawing/2014/main" id="{F84830B4-149C-44AF-A10B-DAC2141940DF}"/>
              </a:ext>
            </a:extLst>
          </p:cNvPr>
          <p:cNvSpPr>
            <a:spLocks noGrp="1"/>
          </p:cNvSpPr>
          <p:nvPr>
            <p:ph idx="1"/>
          </p:nvPr>
        </p:nvSpPr>
        <p:spPr/>
        <p:txBody>
          <a:bodyPr/>
          <a:lstStyle/>
          <a:p>
            <a:r>
              <a:rPr lang="en-GB" sz="1600" dirty="0"/>
              <a:t>Social machines a lens on human-machine networks at scale</a:t>
            </a:r>
          </a:p>
          <a:p>
            <a:r>
              <a:rPr lang="en-GB" sz="1600" dirty="0"/>
              <a:t>Expected rapid and unanticipated assembly</a:t>
            </a:r>
          </a:p>
          <a:p>
            <a:pPr lvl="1"/>
            <a:r>
              <a:rPr lang="en-GB" sz="1600" dirty="0"/>
              <a:t>Creative and subversive powers of humans</a:t>
            </a:r>
          </a:p>
          <a:p>
            <a:pPr lvl="1"/>
            <a:r>
              <a:rPr lang="en-GB" sz="1600" dirty="0"/>
              <a:t>… and machines</a:t>
            </a:r>
          </a:p>
          <a:p>
            <a:r>
              <a:rPr lang="en-GB" sz="1600" dirty="0"/>
              <a:t>Intelligence</a:t>
            </a:r>
          </a:p>
          <a:p>
            <a:pPr lvl="1"/>
            <a:r>
              <a:rPr lang="en-GB" sz="1600" dirty="0"/>
              <a:t>Augmenting both human and machine</a:t>
            </a:r>
          </a:p>
          <a:p>
            <a:r>
              <a:rPr lang="en-GB" sz="1600" dirty="0"/>
              <a:t>Data</a:t>
            </a:r>
          </a:p>
          <a:p>
            <a:pPr lvl="1"/>
            <a:r>
              <a:rPr lang="en-GB" sz="1600" dirty="0"/>
              <a:t>Will create (and consume) much data</a:t>
            </a:r>
          </a:p>
          <a:p>
            <a:pPr lvl="1"/>
            <a:r>
              <a:rPr lang="en-GB" sz="1600" dirty="0"/>
              <a:t>Who gets it?</a:t>
            </a:r>
          </a:p>
          <a:p>
            <a:r>
              <a:rPr lang="en-GB" sz="1600" dirty="0"/>
              <a:t>Ethics</a:t>
            </a:r>
          </a:p>
          <a:p>
            <a:pPr lvl="1"/>
            <a:r>
              <a:rPr lang="en-GB" sz="1600" dirty="0"/>
              <a:t>Of design/management</a:t>
            </a:r>
          </a:p>
          <a:p>
            <a:pPr lvl="1"/>
            <a:r>
              <a:rPr lang="en-GB" sz="1600" dirty="0"/>
              <a:t>Of research</a:t>
            </a:r>
          </a:p>
          <a:p>
            <a:pPr lvl="1"/>
            <a:r>
              <a:rPr lang="en-GB" sz="1600" dirty="0"/>
              <a:t>Privacy</a:t>
            </a:r>
          </a:p>
          <a:p>
            <a:pPr lvl="1"/>
            <a:r>
              <a:rPr lang="en-GB" sz="1600" dirty="0"/>
              <a:t>Anti-social machines</a:t>
            </a:r>
          </a:p>
        </p:txBody>
      </p:sp>
      <p:sp>
        <p:nvSpPr>
          <p:cNvPr id="4" name="Slide Number Placeholder 3">
            <a:extLst>
              <a:ext uri="{FF2B5EF4-FFF2-40B4-BE49-F238E27FC236}">
                <a16:creationId xmlns:a16="http://schemas.microsoft.com/office/drawing/2014/main" id="{434FEFC4-6FFB-4322-A7A8-5407F913C242}"/>
              </a:ext>
            </a:extLst>
          </p:cNvPr>
          <p:cNvSpPr>
            <a:spLocks noGrp="1"/>
          </p:cNvSpPr>
          <p:nvPr>
            <p:ph type="sldNum" sz="quarter" idx="12"/>
          </p:nvPr>
        </p:nvSpPr>
        <p:spPr/>
        <p:txBody>
          <a:bodyPr/>
          <a:lstStyle/>
          <a:p>
            <a:fld id="{B1F7EAAA-D895-4645-94C6-47741A774D21}" type="slidenum">
              <a:rPr lang="en-GB" smtClean="0"/>
              <a:pPr/>
              <a:t>27</a:t>
            </a:fld>
            <a:endParaRPr lang="en-GB"/>
          </a:p>
        </p:txBody>
      </p:sp>
    </p:spTree>
    <p:extLst>
      <p:ext uri="{BB962C8B-B14F-4D97-AF65-F5344CB8AC3E}">
        <p14:creationId xmlns:p14="http://schemas.microsoft.com/office/powerpoint/2010/main" val="8157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5-27 at 07.04.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1030213" y="-126798"/>
            <a:ext cx="2291312" cy="461665"/>
          </a:xfrm>
          <a:prstGeom prst="rect">
            <a:avLst/>
          </a:prstGeom>
        </p:spPr>
        <p:txBody>
          <a:bodyPr wrap="none">
            <a:spAutoFit/>
          </a:bodyPr>
          <a:lstStyle/>
          <a:p>
            <a:r>
              <a:rPr lang="en-US" sz="2400" dirty="0" err="1"/>
              <a:t>www.sociam.org</a:t>
            </a:r>
            <a:endParaRPr lang="en-US" sz="2400" dirty="0"/>
          </a:p>
        </p:txBody>
      </p:sp>
    </p:spTree>
    <p:extLst>
      <p:ext uri="{BB962C8B-B14F-4D97-AF65-F5344CB8AC3E}">
        <p14:creationId xmlns:p14="http://schemas.microsoft.com/office/powerpoint/2010/main" val="816232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Smart Society</a:t>
            </a:r>
          </a:p>
        </p:txBody>
      </p:sp>
      <p:sp>
        <p:nvSpPr>
          <p:cNvPr id="3" name="Date Placeholder 2"/>
          <p:cNvSpPr>
            <a:spLocks noGrp="1"/>
          </p:cNvSpPr>
          <p:nvPr>
            <p:ph type="dt" sz="half" idx="10"/>
          </p:nvPr>
        </p:nvSpPr>
        <p:spPr/>
        <p:txBody>
          <a:bodyPr/>
          <a:lstStyle/>
          <a:p>
            <a:fld id="{9F0DFCAB-54A6-40B0-AACB-E71FBC22F120}" type="datetime1">
              <a:rPr lang="en-GB" smtClean="0">
                <a:solidFill>
                  <a:srgbClr val="5A6378"/>
                </a:solidFill>
                <a:latin typeface="Calibri"/>
              </a:rPr>
              <a:pPr/>
              <a:t>02/07/2018</a:t>
            </a:fld>
            <a:endParaRPr lang="en-GB">
              <a:solidFill>
                <a:srgbClr val="5A6378"/>
              </a:solidFill>
              <a:latin typeface="Calibri"/>
            </a:endParaRPr>
          </a:p>
        </p:txBody>
      </p:sp>
      <p:sp>
        <p:nvSpPr>
          <p:cNvPr id="4" name="Footer Placeholder 3"/>
          <p:cNvSpPr>
            <a:spLocks noGrp="1"/>
          </p:cNvSpPr>
          <p:nvPr>
            <p:ph type="ftr" sz="quarter" idx="11"/>
          </p:nvPr>
        </p:nvSpPr>
        <p:spPr/>
        <p:txBody>
          <a:bodyPr/>
          <a:lstStyle/>
          <a:p>
            <a:pPr algn="ctr"/>
            <a:r>
              <a:rPr lang="en-GB">
                <a:solidFill>
                  <a:srgbClr val="5A6378"/>
                </a:solidFill>
                <a:latin typeface="Calibri"/>
              </a:rPr>
              <a:t>www.smart-society-project.eu</a:t>
            </a:r>
            <a:endParaRPr lang="en-GB" dirty="0">
              <a:solidFill>
                <a:srgbClr val="5A6378"/>
              </a:solidFill>
              <a:latin typeface="Calibri"/>
            </a:endParaRPr>
          </a:p>
        </p:txBody>
      </p:sp>
      <p:sp>
        <p:nvSpPr>
          <p:cNvPr id="5" name="Slide Number Placeholder 4"/>
          <p:cNvSpPr>
            <a:spLocks noGrp="1"/>
          </p:cNvSpPr>
          <p:nvPr>
            <p:ph type="sldNum" sz="quarter" idx="12"/>
          </p:nvPr>
        </p:nvSpPr>
        <p:spPr/>
        <p:txBody>
          <a:bodyPr/>
          <a:lstStyle/>
          <a:p>
            <a:fld id="{92454BFB-C7D1-4293-B8ED-2D5FE05A09DF}" type="slidenum">
              <a:rPr lang="en-GB" smtClean="0">
                <a:latin typeface="Calibri"/>
              </a:rPr>
              <a:pPr/>
              <a:t>29</a:t>
            </a:fld>
            <a:endParaRPr lang="en-GB" dirty="0">
              <a:latin typeface="Calibri"/>
            </a:endParaRPr>
          </a:p>
        </p:txBody>
      </p:sp>
      <p:pic>
        <p:nvPicPr>
          <p:cNvPr id="1026" name="Picture 2" descr="Image result for physical versus virtual"/>
          <p:cNvPicPr>
            <a:picLocks noChangeAspect="1" noChangeArrowheads="1"/>
          </p:cNvPicPr>
          <p:nvPr/>
        </p:nvPicPr>
        <p:blipFill>
          <a:blip r:embed="rId3" cstate="print"/>
          <a:srcRect/>
          <a:stretch>
            <a:fillRect/>
          </a:stretch>
        </p:blipFill>
        <p:spPr bwMode="auto">
          <a:xfrm>
            <a:off x="266553" y="1752600"/>
            <a:ext cx="2724959" cy="1676400"/>
          </a:xfrm>
          <a:prstGeom prst="rect">
            <a:avLst/>
          </a:prstGeom>
          <a:noFill/>
        </p:spPr>
      </p:pic>
      <p:pic>
        <p:nvPicPr>
          <p:cNvPr id="1028" name="Picture 4" descr="Image result for cyborg"/>
          <p:cNvPicPr>
            <a:picLocks noChangeAspect="1" noChangeArrowheads="1"/>
          </p:cNvPicPr>
          <p:nvPr/>
        </p:nvPicPr>
        <p:blipFill>
          <a:blip r:embed="rId4" cstate="print"/>
          <a:srcRect/>
          <a:stretch>
            <a:fillRect/>
          </a:stretch>
        </p:blipFill>
        <p:spPr bwMode="auto">
          <a:xfrm>
            <a:off x="6096000" y="1905000"/>
            <a:ext cx="2436469" cy="1371600"/>
          </a:xfrm>
          <a:prstGeom prst="rect">
            <a:avLst/>
          </a:prstGeom>
          <a:noFill/>
        </p:spPr>
      </p:pic>
      <p:pic>
        <p:nvPicPr>
          <p:cNvPr id="1030" name="Picture 6" descr="Image result for collective"/>
          <p:cNvPicPr>
            <a:picLocks noChangeAspect="1" noChangeArrowheads="1"/>
          </p:cNvPicPr>
          <p:nvPr/>
        </p:nvPicPr>
        <p:blipFill>
          <a:blip r:embed="rId5" cstate="print"/>
          <a:srcRect/>
          <a:stretch>
            <a:fillRect/>
          </a:stretch>
        </p:blipFill>
        <p:spPr bwMode="auto">
          <a:xfrm>
            <a:off x="3048000" y="2286000"/>
            <a:ext cx="2667000" cy="2667000"/>
          </a:xfrm>
          <a:prstGeom prst="rect">
            <a:avLst/>
          </a:prstGeom>
          <a:noFill/>
        </p:spPr>
      </p:pic>
      <p:sp>
        <p:nvSpPr>
          <p:cNvPr id="12" name="TextBox 11"/>
          <p:cNvSpPr txBox="1"/>
          <p:nvPr/>
        </p:nvSpPr>
        <p:spPr>
          <a:xfrm>
            <a:off x="533400" y="3429000"/>
            <a:ext cx="2362200" cy="1015663"/>
          </a:xfrm>
          <a:prstGeom prst="rect">
            <a:avLst/>
          </a:prstGeom>
          <a:noFill/>
        </p:spPr>
        <p:txBody>
          <a:bodyPr wrap="square" rtlCol="0">
            <a:spAutoFit/>
          </a:bodyPr>
          <a:lstStyle/>
          <a:p>
            <a:pPr algn="ctr" defTabSz="914400"/>
            <a:r>
              <a:rPr lang="en-GB" sz="2000" dirty="0">
                <a:solidFill>
                  <a:prstClr val="black"/>
                </a:solidFill>
                <a:latin typeface="Calibri"/>
                <a:cs typeface="Arial" charset="0"/>
              </a:rPr>
              <a:t>Convergence of the physical and the digital</a:t>
            </a:r>
          </a:p>
        </p:txBody>
      </p:sp>
      <p:sp>
        <p:nvSpPr>
          <p:cNvPr id="13" name="TextBox 12"/>
          <p:cNvSpPr txBox="1"/>
          <p:nvPr/>
        </p:nvSpPr>
        <p:spPr>
          <a:xfrm>
            <a:off x="6172200" y="3429000"/>
            <a:ext cx="2362200" cy="1015663"/>
          </a:xfrm>
          <a:prstGeom prst="rect">
            <a:avLst/>
          </a:prstGeom>
          <a:noFill/>
        </p:spPr>
        <p:txBody>
          <a:bodyPr wrap="square" rtlCol="0">
            <a:spAutoFit/>
          </a:bodyPr>
          <a:lstStyle/>
          <a:p>
            <a:pPr algn="ctr" defTabSz="914400"/>
            <a:r>
              <a:rPr lang="en-GB" sz="2000" dirty="0">
                <a:solidFill>
                  <a:prstClr val="black"/>
                </a:solidFill>
                <a:latin typeface="Calibri"/>
                <a:cs typeface="Arial" charset="0"/>
              </a:rPr>
              <a:t>Convergence of people and machines</a:t>
            </a:r>
          </a:p>
        </p:txBody>
      </p:sp>
      <p:sp>
        <p:nvSpPr>
          <p:cNvPr id="14" name="TextBox 13"/>
          <p:cNvSpPr txBox="1"/>
          <p:nvPr/>
        </p:nvSpPr>
        <p:spPr>
          <a:xfrm>
            <a:off x="3276600" y="1524000"/>
            <a:ext cx="2362200" cy="707886"/>
          </a:xfrm>
          <a:prstGeom prst="rect">
            <a:avLst/>
          </a:prstGeom>
          <a:noFill/>
        </p:spPr>
        <p:txBody>
          <a:bodyPr wrap="square" rtlCol="0">
            <a:spAutoFit/>
          </a:bodyPr>
          <a:lstStyle/>
          <a:p>
            <a:pPr algn="ctr" defTabSz="914400"/>
            <a:r>
              <a:rPr lang="en-GB" sz="2000" dirty="0">
                <a:solidFill>
                  <a:prstClr val="black"/>
                </a:solidFill>
                <a:latin typeface="Calibri"/>
                <a:cs typeface="Arial" charset="0"/>
              </a:rPr>
              <a:t>New forms of </a:t>
            </a:r>
            <a:r>
              <a:rPr lang="en-GB" sz="2000" dirty="0" err="1">
                <a:solidFill>
                  <a:prstClr val="black"/>
                </a:solidFill>
                <a:latin typeface="Calibri"/>
                <a:cs typeface="Arial" charset="0"/>
              </a:rPr>
              <a:t>collectivity</a:t>
            </a:r>
            <a:endParaRPr lang="en-GB" sz="2000" dirty="0">
              <a:solidFill>
                <a:prstClr val="black"/>
              </a:solidFill>
              <a:latin typeface="Calibri"/>
              <a:cs typeface="Arial" charset="0"/>
            </a:endParaRPr>
          </a:p>
        </p:txBody>
      </p:sp>
      <p:sp>
        <p:nvSpPr>
          <p:cNvPr id="46084" name="AutoShape 4" descr="Image result for facebook"/>
          <p:cNvSpPr>
            <a:spLocks noChangeAspect="1" noChangeArrowheads="1"/>
          </p:cNvSpPr>
          <p:nvPr/>
        </p:nvSpPr>
        <p:spPr bwMode="auto">
          <a:xfrm>
            <a:off x="155575" y="-1485900"/>
            <a:ext cx="3095625" cy="3095625"/>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cs typeface="Arial" charset="0"/>
            </a:endParaRPr>
          </a:p>
        </p:txBody>
      </p:sp>
      <p:sp>
        <p:nvSpPr>
          <p:cNvPr id="46086" name="AutoShape 6" descr="Image result for facebook"/>
          <p:cNvSpPr>
            <a:spLocks noChangeAspect="1" noChangeArrowheads="1"/>
          </p:cNvSpPr>
          <p:nvPr/>
        </p:nvSpPr>
        <p:spPr bwMode="auto">
          <a:xfrm>
            <a:off x="155575" y="-1485900"/>
            <a:ext cx="3095625" cy="3095625"/>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cs typeface="Arial" charset="0"/>
            </a:endParaRPr>
          </a:p>
        </p:txBody>
      </p:sp>
      <p:sp>
        <p:nvSpPr>
          <p:cNvPr id="6" name="TextBox 5"/>
          <p:cNvSpPr txBox="1"/>
          <p:nvPr/>
        </p:nvSpPr>
        <p:spPr>
          <a:xfrm>
            <a:off x="381001" y="4953000"/>
            <a:ext cx="8458200" cy="769441"/>
          </a:xfrm>
          <a:prstGeom prst="rect">
            <a:avLst/>
          </a:prstGeom>
          <a:noFill/>
        </p:spPr>
        <p:txBody>
          <a:bodyPr wrap="square" rtlCol="0">
            <a:spAutoFit/>
          </a:bodyPr>
          <a:lstStyle/>
          <a:p>
            <a:pPr defTabSz="914400"/>
            <a:r>
              <a:rPr lang="en-GB" sz="2200" b="1" dirty="0">
                <a:solidFill>
                  <a:prstClr val="black"/>
                </a:solidFill>
                <a:latin typeface="Calibri"/>
                <a:cs typeface="Arial" charset="0"/>
              </a:rPr>
              <a:t>People, devices and algorithms, connected by platforms, realising individual goals while addressing collective challenges</a:t>
            </a:r>
            <a:endParaRPr lang="en-US" sz="2200" b="1" dirty="0">
              <a:solidFill>
                <a:prstClr val="black"/>
              </a:solidFill>
              <a:latin typeface="Calibri"/>
              <a:cs typeface="Arial" charset="0"/>
            </a:endParaRPr>
          </a:p>
        </p:txBody>
      </p:sp>
      <p:sp>
        <p:nvSpPr>
          <p:cNvPr id="18" name="TextBox 17"/>
          <p:cNvSpPr txBox="1"/>
          <p:nvPr/>
        </p:nvSpPr>
        <p:spPr>
          <a:xfrm rot="16200000">
            <a:off x="8027798" y="4847548"/>
            <a:ext cx="1491636" cy="307768"/>
          </a:xfrm>
          <a:prstGeom prst="rect">
            <a:avLst/>
          </a:prstGeom>
          <a:noFill/>
        </p:spPr>
        <p:txBody>
          <a:bodyPr wrap="none" lIns="91432" tIns="45716" rIns="91432" bIns="45716" rtlCol="0">
            <a:spAutoFit/>
          </a:bodyPr>
          <a:lstStyle/>
          <a:p>
            <a:pPr defTabSz="457162" fontAlgn="auto">
              <a:spcBef>
                <a:spcPts val="0"/>
              </a:spcBef>
              <a:spcAft>
                <a:spcPts val="0"/>
              </a:spcAft>
            </a:pPr>
            <a:r>
              <a:rPr lang="en-US" sz="1400" dirty="0">
                <a:solidFill>
                  <a:srgbClr val="7F7F7F"/>
                </a:solidFill>
                <a:latin typeface="Arial" pitchFamily="34" charset="0"/>
                <a:cs typeface="+mn-cs"/>
              </a:rPr>
              <a:t>Mark </a:t>
            </a:r>
            <a:r>
              <a:rPr lang="en-US" sz="1400" dirty="0" err="1">
                <a:solidFill>
                  <a:srgbClr val="7F7F7F"/>
                </a:solidFill>
                <a:latin typeface="Arial" pitchFamily="34" charset="0"/>
                <a:cs typeface="+mn-cs"/>
              </a:rPr>
              <a:t>Hartswood</a:t>
            </a:r>
            <a:endParaRPr lang="en-US" sz="1400" dirty="0">
              <a:solidFill>
                <a:srgbClr val="7F7F7F"/>
              </a:solidFill>
              <a:latin typeface="Arial" pitchFamily="34" charset="0"/>
              <a:cs typeface="+mn-cs"/>
            </a:endParaRPr>
          </a:p>
        </p:txBody>
      </p:sp>
    </p:spTree>
    <p:extLst>
      <p:ext uri="{BB962C8B-B14F-4D97-AF65-F5344CB8AC3E}">
        <p14:creationId xmlns:p14="http://schemas.microsoft.com/office/powerpoint/2010/main" val="157911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323527" y="4509121"/>
            <a:ext cx="7620609" cy="1728192"/>
          </a:xfrm>
          <a:prstGeom prst="roundRect">
            <a:avLst/>
          </a:prstGeom>
          <a:solidFill>
            <a:srgbClr val="FFFF00"/>
          </a:solidFill>
          <a:ln w="38100" cap="flat" cmpd="sng" algn="ctr">
            <a:solidFill>
              <a:schemeClr val="tx1"/>
            </a:solid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16" charset="0"/>
              <a:ea typeface="ＭＳ Ｐゴシック" pitchFamily="16" charset="-128"/>
            </a:endParaRPr>
          </a:p>
        </p:txBody>
      </p:sp>
      <p:sp>
        <p:nvSpPr>
          <p:cNvPr id="13" name="Rounded Rectangle 12"/>
          <p:cNvSpPr/>
          <p:nvPr/>
        </p:nvSpPr>
        <p:spPr bwMode="auto">
          <a:xfrm>
            <a:off x="323528" y="1629369"/>
            <a:ext cx="7620609" cy="2879751"/>
          </a:xfrm>
          <a:prstGeom prst="roundRect">
            <a:avLst/>
          </a:prstGeom>
          <a:solidFill>
            <a:srgbClr val="FF0000"/>
          </a:solidFill>
          <a:ln w="38100" cap="flat" cmpd="sng" algn="ctr">
            <a:solidFill>
              <a:schemeClr val="tx1"/>
            </a:solid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16" charset="0"/>
              <a:ea typeface="ＭＳ Ｐゴシック" pitchFamily="16" charset="-128"/>
            </a:endParaRPr>
          </a:p>
        </p:txBody>
      </p:sp>
      <p:sp>
        <p:nvSpPr>
          <p:cNvPr id="2" name="Title 1"/>
          <p:cNvSpPr>
            <a:spLocks noGrp="1"/>
          </p:cNvSpPr>
          <p:nvPr>
            <p:ph type="title"/>
          </p:nvPr>
        </p:nvSpPr>
        <p:spPr/>
        <p:txBody>
          <a:bodyPr/>
          <a:lstStyle/>
          <a:p>
            <a:r>
              <a:rPr lang="en-GB" dirty="0"/>
              <a:t>From Society With Machines …</a:t>
            </a:r>
          </a:p>
        </p:txBody>
      </p:sp>
      <p:sp>
        <p:nvSpPr>
          <p:cNvPr id="3" name="Slide Number Placeholder 2"/>
          <p:cNvSpPr>
            <a:spLocks noGrp="1"/>
          </p:cNvSpPr>
          <p:nvPr>
            <p:ph type="sldNum" sz="quarter" idx="12"/>
          </p:nvPr>
        </p:nvSpPr>
        <p:spPr/>
        <p:txBody>
          <a:bodyPr/>
          <a:lstStyle/>
          <a:p>
            <a:fld id="{E7753692-4C0A-4E8E-85E9-5B34D7C57795}" type="slidenum">
              <a:rPr lang="en-GB" smtClean="0"/>
              <a:pPr/>
              <a:t>3</a:t>
            </a:fld>
            <a:endParaRPr lang="en-GB"/>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1644177"/>
            <a:ext cx="4392488" cy="2582783"/>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9912" y="4904134"/>
            <a:ext cx="1512168" cy="1008112"/>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4" y="4763624"/>
            <a:ext cx="1544960" cy="1158720"/>
          </a:xfrm>
          <a:prstGeom prst="rect">
            <a:avLst/>
          </a:prstGeom>
        </p:spPr>
      </p:pic>
      <p:pic>
        <p:nvPicPr>
          <p:cNvPr id="9" name="Picture 8"/>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74333" y="4836876"/>
            <a:ext cx="1722046" cy="1142628"/>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9785" y="4904134"/>
            <a:ext cx="1112912" cy="1112912"/>
          </a:xfrm>
          <a:prstGeom prst="rect">
            <a:avLst/>
          </a:prstGeom>
        </p:spPr>
      </p:pic>
      <p:pic>
        <p:nvPicPr>
          <p:cNvPr id="15" name="Picture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0401" y="5150117"/>
            <a:ext cx="1433736" cy="516145"/>
          </a:xfrm>
          <a:prstGeom prst="rect">
            <a:avLst/>
          </a:prstGeom>
        </p:spPr>
      </p:pic>
      <p:pic>
        <p:nvPicPr>
          <p:cNvPr id="16" name="Picture 15"/>
          <p:cNvPicPr>
            <a:picLocks noChangeAspect="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12504" y="4851922"/>
            <a:ext cx="839547" cy="1070422"/>
          </a:xfrm>
          <a:prstGeom prst="rect">
            <a:avLst/>
          </a:prstGeom>
        </p:spPr>
      </p:pic>
    </p:spTree>
    <p:extLst>
      <p:ext uri="{BB962C8B-B14F-4D97-AF65-F5344CB8AC3E}">
        <p14:creationId xmlns:p14="http://schemas.microsoft.com/office/powerpoint/2010/main" val="1162160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p:txBody>
          <a:bodyPr/>
          <a:lstStyle/>
          <a:p>
            <a:r>
              <a:rPr lang="en-GB" dirty="0"/>
              <a:t>Texts, marks, logos, names, graphics, images, photographs, illustrations, artwork, audio clips, video clips, and software copyrighted by their respective owners are used on these slides for non-commercial, educational and personal purposes only. Use of any copyrighted material is not authorized without the written consent of the copyright holder.  Every effort has been made to respect the copyrights of other parties. If you believe that your copyright has been misused, please direct your correspondence to: kmo@ecs.soton.ac.uk  stating your position and I shall endeavour to correct any misuse as early as possible.</a:t>
            </a:r>
          </a:p>
        </p:txBody>
      </p:sp>
      <p:sp>
        <p:nvSpPr>
          <p:cNvPr id="4" name="Slide Number Placeholder 3"/>
          <p:cNvSpPr>
            <a:spLocks noGrp="1"/>
          </p:cNvSpPr>
          <p:nvPr>
            <p:ph type="sldNum" sz="quarter" idx="4294967295"/>
          </p:nvPr>
        </p:nvSpPr>
        <p:spPr>
          <a:xfrm>
            <a:off x="6877050" y="6308725"/>
            <a:ext cx="1905000" cy="457200"/>
          </a:xfrm>
          <a:prstGeom prst="rect">
            <a:avLst/>
          </a:prstGeom>
        </p:spPr>
        <p:txBody>
          <a:bodyPr/>
          <a:lstStyle/>
          <a:p>
            <a:pPr>
              <a:defRPr/>
            </a:pPr>
            <a:fld id="{B9A5F7BD-030F-4242-B8E0-BBB97C390E5E}" type="slidenum">
              <a:rPr lang="en-GB" smtClean="0"/>
              <a:pPr>
                <a:defRPr/>
              </a:pPr>
              <a:t>30</a:t>
            </a:fld>
            <a:endParaRPr lang="en-GB"/>
          </a:p>
        </p:txBody>
      </p:sp>
    </p:spTree>
    <p:extLst>
      <p:ext uri="{BB962C8B-B14F-4D97-AF65-F5344CB8AC3E}">
        <p14:creationId xmlns:p14="http://schemas.microsoft.com/office/powerpoint/2010/main" val="121036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3792151" y="1629369"/>
            <a:ext cx="1499929" cy="4521127"/>
          </a:xfrm>
          <a:prstGeom prst="roundRect">
            <a:avLst/>
          </a:prstGeom>
          <a:solidFill>
            <a:srgbClr val="92D050"/>
          </a:solidFill>
          <a:ln w="38100" cap="flat" cmpd="sng" algn="ctr">
            <a:solidFill>
              <a:schemeClr val="tx1"/>
            </a:solid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16" charset="0"/>
              <a:ea typeface="ＭＳ Ｐゴシック" pitchFamily="16" charset="-128"/>
            </a:endParaRPr>
          </a:p>
        </p:txBody>
      </p:sp>
      <p:sp>
        <p:nvSpPr>
          <p:cNvPr id="13" name="Rounded Rectangle 12"/>
          <p:cNvSpPr/>
          <p:nvPr/>
        </p:nvSpPr>
        <p:spPr bwMode="auto">
          <a:xfrm>
            <a:off x="5279841" y="1629369"/>
            <a:ext cx="2664296" cy="4521127"/>
          </a:xfrm>
          <a:prstGeom prst="roundRect">
            <a:avLst/>
          </a:prstGeom>
          <a:solidFill>
            <a:srgbClr val="FFC000"/>
          </a:solidFill>
          <a:ln w="38100" cap="flat" cmpd="sng" algn="ctr">
            <a:solidFill>
              <a:schemeClr val="tx1"/>
            </a:solidFill>
            <a:prstDash val="solid"/>
            <a:round/>
            <a:headEnd type="none" w="med" len="med"/>
            <a:tailEnd type="none" w="med" len="med"/>
          </a:ln>
          <a:effectLst>
            <a:outerShdw dist="35921" dir="2700000" algn="ctr" rotWithShape="0">
              <a:schemeClr val="bg2"/>
            </a:outerShdw>
            <a:softEdge rad="31750"/>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16" charset="0"/>
              <a:ea typeface="ＭＳ Ｐゴシック" pitchFamily="16" charset="-128"/>
            </a:endParaRPr>
          </a:p>
        </p:txBody>
      </p:sp>
      <p:sp>
        <p:nvSpPr>
          <p:cNvPr id="10" name="Rounded Rectangle 9"/>
          <p:cNvSpPr/>
          <p:nvPr/>
        </p:nvSpPr>
        <p:spPr bwMode="auto">
          <a:xfrm>
            <a:off x="251520" y="1644177"/>
            <a:ext cx="3528392" cy="4521127"/>
          </a:xfrm>
          <a:prstGeom prst="roundRect">
            <a:avLst/>
          </a:prstGeom>
          <a:solidFill>
            <a:srgbClr val="00B0F0"/>
          </a:solidFill>
          <a:ln w="38100" cap="flat" cmpd="sng" algn="ctr">
            <a:solidFill>
              <a:schemeClr val="tx1"/>
            </a:solid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16" charset="0"/>
              <a:ea typeface="ＭＳ Ｐゴシック" pitchFamily="16" charset="-128"/>
            </a:endParaRPr>
          </a:p>
        </p:txBody>
      </p:sp>
      <p:sp>
        <p:nvSpPr>
          <p:cNvPr id="2" name="Title 1"/>
          <p:cNvSpPr>
            <a:spLocks noGrp="1"/>
          </p:cNvSpPr>
          <p:nvPr>
            <p:ph type="title"/>
          </p:nvPr>
        </p:nvSpPr>
        <p:spPr/>
        <p:txBody>
          <a:bodyPr/>
          <a:lstStyle/>
          <a:p>
            <a:r>
              <a:rPr lang="en-GB" dirty="0"/>
              <a:t>… to Social Machines</a:t>
            </a:r>
          </a:p>
        </p:txBody>
      </p:sp>
      <p:sp>
        <p:nvSpPr>
          <p:cNvPr id="3" name="Slide Number Placeholder 2"/>
          <p:cNvSpPr>
            <a:spLocks noGrp="1"/>
          </p:cNvSpPr>
          <p:nvPr>
            <p:ph type="sldNum" sz="quarter" idx="12"/>
          </p:nvPr>
        </p:nvSpPr>
        <p:spPr/>
        <p:txBody>
          <a:bodyPr/>
          <a:lstStyle/>
          <a:p>
            <a:fld id="{E7753692-4C0A-4E8E-85E9-5B34D7C57795}" type="slidenum">
              <a:rPr lang="en-GB" smtClean="0"/>
              <a:pPr/>
              <a:t>4</a:t>
            </a:fld>
            <a:endParaRPr lang="en-GB"/>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1644177"/>
            <a:ext cx="4392488" cy="2582783"/>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9912" y="4904134"/>
            <a:ext cx="1512168" cy="1008112"/>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4" y="4763624"/>
            <a:ext cx="1544960" cy="1158720"/>
          </a:xfrm>
          <a:prstGeom prst="rect">
            <a:avLst/>
          </a:prstGeom>
        </p:spPr>
      </p:pic>
      <p:pic>
        <p:nvPicPr>
          <p:cNvPr id="9" name="Picture 8"/>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74333" y="4836876"/>
            <a:ext cx="1722046" cy="1142628"/>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9785" y="4904134"/>
            <a:ext cx="1112912" cy="1112912"/>
          </a:xfrm>
          <a:prstGeom prst="rect">
            <a:avLst/>
          </a:prstGeom>
        </p:spPr>
      </p:pic>
      <p:pic>
        <p:nvPicPr>
          <p:cNvPr id="15" name="Picture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0401" y="5150117"/>
            <a:ext cx="1433736" cy="516145"/>
          </a:xfrm>
          <a:prstGeom prst="rect">
            <a:avLst/>
          </a:prstGeom>
        </p:spPr>
      </p:pic>
      <p:pic>
        <p:nvPicPr>
          <p:cNvPr id="16" name="Picture 15"/>
          <p:cNvPicPr>
            <a:picLocks noChangeAspect="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12504" y="4851922"/>
            <a:ext cx="839547" cy="1070422"/>
          </a:xfrm>
          <a:prstGeom prst="rect">
            <a:avLst/>
          </a:prstGeom>
        </p:spPr>
      </p:pic>
    </p:spTree>
    <p:extLst>
      <p:ext uri="{BB962C8B-B14F-4D97-AF65-F5344CB8AC3E}">
        <p14:creationId xmlns:p14="http://schemas.microsoft.com/office/powerpoint/2010/main" val="365318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97C4-2CA4-40AB-9FE9-0CCB533C8F53}"/>
              </a:ext>
            </a:extLst>
          </p:cNvPr>
          <p:cNvSpPr>
            <a:spLocks noGrp="1"/>
          </p:cNvSpPr>
          <p:nvPr>
            <p:ph type="title"/>
          </p:nvPr>
        </p:nvSpPr>
        <p:spPr/>
        <p:txBody>
          <a:bodyPr/>
          <a:lstStyle/>
          <a:p>
            <a:r>
              <a:rPr lang="en-GB" dirty="0"/>
              <a:t>Social Machines?</a:t>
            </a:r>
          </a:p>
        </p:txBody>
      </p:sp>
      <p:sp>
        <p:nvSpPr>
          <p:cNvPr id="3" name="Content Placeholder 2">
            <a:extLst>
              <a:ext uri="{FF2B5EF4-FFF2-40B4-BE49-F238E27FC236}">
                <a16:creationId xmlns:a16="http://schemas.microsoft.com/office/drawing/2014/main" id="{3C0081D2-C5D6-4F85-97D6-DAE8BDAA5623}"/>
              </a:ext>
            </a:extLst>
          </p:cNvPr>
          <p:cNvSpPr>
            <a:spLocks noGrp="1"/>
          </p:cNvSpPr>
          <p:nvPr>
            <p:ph idx="1"/>
          </p:nvPr>
        </p:nvSpPr>
        <p:spPr/>
        <p:txBody>
          <a:bodyPr/>
          <a:lstStyle/>
          <a:p>
            <a:r>
              <a:rPr lang="en-GB" dirty="0"/>
              <a:t>Network technology</a:t>
            </a:r>
          </a:p>
          <a:p>
            <a:r>
              <a:rPr lang="en-GB" dirty="0"/>
              <a:t>Scale</a:t>
            </a:r>
          </a:p>
          <a:p>
            <a:r>
              <a:rPr lang="en-GB" dirty="0"/>
              <a:t>Distribution</a:t>
            </a:r>
          </a:p>
          <a:p>
            <a:r>
              <a:rPr lang="en-GB" dirty="0"/>
              <a:t>Self-organisation</a:t>
            </a:r>
          </a:p>
          <a:p>
            <a:r>
              <a:rPr lang="en-GB" dirty="0"/>
              <a:t>Communication</a:t>
            </a:r>
          </a:p>
          <a:p>
            <a:pPr lvl="1"/>
            <a:r>
              <a:rPr lang="en-GB" dirty="0"/>
              <a:t>People + tech</a:t>
            </a:r>
          </a:p>
          <a:p>
            <a:r>
              <a:rPr lang="en-GB" dirty="0"/>
              <a:t>Data</a:t>
            </a:r>
          </a:p>
        </p:txBody>
      </p:sp>
      <p:sp>
        <p:nvSpPr>
          <p:cNvPr id="4" name="Slide Number Placeholder 3">
            <a:extLst>
              <a:ext uri="{FF2B5EF4-FFF2-40B4-BE49-F238E27FC236}">
                <a16:creationId xmlns:a16="http://schemas.microsoft.com/office/drawing/2014/main" id="{F9B13B9C-D0A5-4ACB-9433-D6FC1A40EB9B}"/>
              </a:ext>
            </a:extLst>
          </p:cNvPr>
          <p:cNvSpPr>
            <a:spLocks noGrp="1"/>
          </p:cNvSpPr>
          <p:nvPr>
            <p:ph type="sldNum" sz="quarter" idx="12"/>
          </p:nvPr>
        </p:nvSpPr>
        <p:spPr/>
        <p:txBody>
          <a:bodyPr/>
          <a:lstStyle/>
          <a:p>
            <a:fld id="{B1F7EAAA-D895-4645-94C6-47741A774D21}" type="slidenum">
              <a:rPr lang="en-GB" smtClean="0"/>
              <a:pPr/>
              <a:t>5</a:t>
            </a:fld>
            <a:endParaRPr lang="en-GB"/>
          </a:p>
        </p:txBody>
      </p:sp>
    </p:spTree>
    <p:extLst>
      <p:ext uri="{BB962C8B-B14F-4D97-AF65-F5344CB8AC3E}">
        <p14:creationId xmlns:p14="http://schemas.microsoft.com/office/powerpoint/2010/main" val="284007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0090"/>
                </a:solidFill>
              </a:rPr>
              <a:t>Social Machines</a:t>
            </a:r>
          </a:p>
        </p:txBody>
      </p:sp>
      <p:sp>
        <p:nvSpPr>
          <p:cNvPr id="4" name="Rectangle 4"/>
          <p:cNvSpPr>
            <a:spLocks noGrp="1" noChangeArrowheads="1"/>
          </p:cNvSpPr>
          <p:nvPr>
            <p:ph idx="1"/>
          </p:nvPr>
        </p:nvSpPr>
        <p:spPr bwMode="auto">
          <a:xfrm>
            <a:off x="457201" y="1574877"/>
            <a:ext cx="7859215" cy="4161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indent="0">
              <a:buNone/>
            </a:pPr>
            <a:r>
              <a:rPr lang="en-US" sz="2600" dirty="0">
                <a:solidFill>
                  <a:prstClr val="black">
                    <a:lumMod val="75000"/>
                    <a:lumOff val="25000"/>
                  </a:prstClr>
                </a:solidFill>
                <a:latin typeface="Arial"/>
                <a:cs typeface="Arial"/>
              </a:rPr>
              <a:t>Real life is and must be full of all kinds of social constraint – the very processes from which society arises. Computers can help if we use them to create abstract </a:t>
            </a:r>
            <a:r>
              <a:rPr lang="en-US" sz="2600" dirty="0">
                <a:solidFill>
                  <a:srgbClr val="008000"/>
                </a:solidFill>
                <a:latin typeface="Arial"/>
                <a:cs typeface="Arial"/>
              </a:rPr>
              <a:t>social machines on the Web: processes in which the people do the creative work and the machine does the administration... </a:t>
            </a:r>
            <a:r>
              <a:rPr lang="en-US" sz="2600" dirty="0">
                <a:solidFill>
                  <a:prstClr val="black">
                    <a:lumMod val="75000"/>
                    <a:lumOff val="25000"/>
                  </a:prstClr>
                </a:solidFill>
                <a:latin typeface="Arial"/>
                <a:cs typeface="Arial"/>
              </a:rPr>
              <a:t>The stage is set for an evolutionary growth of new social engines. </a:t>
            </a:r>
            <a:r>
              <a:rPr lang="en-US" sz="2600" dirty="0">
                <a:solidFill>
                  <a:srgbClr val="000090"/>
                </a:solidFill>
                <a:latin typeface="Arial"/>
                <a:cs typeface="Arial"/>
              </a:rPr>
              <a:t>The ability to create new forms of social process would be given to the world at large, and development would be rapid.</a:t>
            </a:r>
          </a:p>
        </p:txBody>
      </p:sp>
      <p:sp>
        <p:nvSpPr>
          <p:cNvPr id="5" name="TextBox 5"/>
          <p:cNvSpPr txBox="1">
            <a:spLocks noChangeArrowheads="1"/>
          </p:cNvSpPr>
          <p:nvPr/>
        </p:nvSpPr>
        <p:spPr bwMode="auto">
          <a:xfrm>
            <a:off x="2987824" y="5937528"/>
            <a:ext cx="5616624" cy="37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24" tIns="45661" rIns="91324" bIns="4566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456618" fontAlgn="auto">
              <a:spcBef>
                <a:spcPts val="0"/>
              </a:spcBef>
              <a:spcAft>
                <a:spcPts val="0"/>
              </a:spcAft>
            </a:pPr>
            <a:r>
              <a:rPr lang="en-US" sz="1800" dirty="0">
                <a:solidFill>
                  <a:srgbClr val="000000"/>
                </a:solidFill>
                <a:latin typeface="Garamond"/>
                <a:cs typeface="Garamond"/>
              </a:rPr>
              <a:t>Berners-Lee, </a:t>
            </a:r>
            <a:r>
              <a:rPr lang="en-US" sz="1800" i="1" dirty="0">
                <a:solidFill>
                  <a:srgbClr val="000000"/>
                </a:solidFill>
                <a:latin typeface="Garamond"/>
                <a:cs typeface="Garamond"/>
              </a:rPr>
              <a:t>Weaving the Web</a:t>
            </a:r>
            <a:r>
              <a:rPr lang="en-US" sz="1800" dirty="0">
                <a:solidFill>
                  <a:srgbClr val="000000"/>
                </a:solidFill>
                <a:latin typeface="Garamond"/>
                <a:cs typeface="Garamond"/>
              </a:rPr>
              <a:t>, 1999 (pp. 172–175)</a:t>
            </a:r>
          </a:p>
        </p:txBody>
      </p:sp>
    </p:spTree>
    <p:extLst>
      <p:ext uri="{BB962C8B-B14F-4D97-AF65-F5344CB8AC3E}">
        <p14:creationId xmlns:p14="http://schemas.microsoft.com/office/powerpoint/2010/main" val="319496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V="1">
            <a:off x="4633664" y="172064"/>
            <a:ext cx="3744416" cy="324036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91700" y="1972832"/>
            <a:ext cx="2628572" cy="3813564"/>
          </a:xfrm>
          <a:prstGeom prst="rect">
            <a:avLst/>
          </a:prstGeom>
          <a:solidFill>
            <a:srgbClr val="FFFFFF">
              <a:alpha val="60000"/>
            </a:srgbClr>
          </a:solidFill>
        </p:spPr>
        <p:txBody>
          <a:bodyPr wrap="square" lIns="91331" tIns="45666" rIns="91331" bIns="45666" rtlCol="0">
            <a:spAutoFit/>
          </a:bodyPr>
          <a:lstStyle/>
          <a:p>
            <a:pPr algn="ctr" defTabSz="456656">
              <a:lnSpc>
                <a:spcPct val="110000"/>
              </a:lnSpc>
              <a:spcAft>
                <a:spcPts val="600"/>
              </a:spcAft>
            </a:pPr>
            <a:r>
              <a:rPr lang="en-US" sz="3200" dirty="0">
                <a:solidFill>
                  <a:srgbClr val="000090"/>
                </a:solidFill>
              </a:rPr>
              <a:t>Social</a:t>
            </a:r>
            <a:br>
              <a:rPr lang="en-US" sz="3200" dirty="0">
                <a:solidFill>
                  <a:srgbClr val="000090"/>
                </a:solidFill>
              </a:rPr>
            </a:br>
            <a:r>
              <a:rPr lang="en-US" sz="3200" dirty="0">
                <a:solidFill>
                  <a:srgbClr val="000090"/>
                </a:solidFill>
              </a:rPr>
              <a:t>Machines</a:t>
            </a:r>
          </a:p>
          <a:p>
            <a:pPr algn="ctr" defTabSz="456656">
              <a:lnSpc>
                <a:spcPct val="110000"/>
              </a:lnSpc>
              <a:spcAft>
                <a:spcPts val="600"/>
              </a:spcAft>
            </a:pPr>
            <a:endParaRPr lang="en-US" sz="3600" dirty="0">
              <a:solidFill>
                <a:srgbClr val="000090"/>
              </a:solidFill>
            </a:endParaRPr>
          </a:p>
          <a:p>
            <a:pPr algn="ctr" defTabSz="456656">
              <a:lnSpc>
                <a:spcPct val="110000"/>
              </a:lnSpc>
              <a:spcAft>
                <a:spcPts val="600"/>
              </a:spcAft>
            </a:pPr>
            <a:r>
              <a:rPr lang="en-US" sz="3200" dirty="0">
                <a:solidFill>
                  <a:srgbClr val="000090"/>
                </a:solidFill>
              </a:rPr>
              <a:t>Social</a:t>
            </a:r>
            <a:br>
              <a:rPr lang="en-US" sz="3200" dirty="0">
                <a:solidFill>
                  <a:srgbClr val="000090"/>
                </a:solidFill>
              </a:rPr>
            </a:br>
            <a:r>
              <a:rPr lang="en-US" sz="3200" dirty="0">
                <a:solidFill>
                  <a:srgbClr val="000090"/>
                </a:solidFill>
              </a:rPr>
              <a:t>Networks</a:t>
            </a:r>
          </a:p>
          <a:p>
            <a:pPr algn="ctr" defTabSz="456656">
              <a:lnSpc>
                <a:spcPct val="110000"/>
              </a:lnSpc>
              <a:spcAft>
                <a:spcPts val="600"/>
              </a:spcAft>
            </a:pPr>
            <a:endParaRPr lang="en-US" sz="3600" dirty="0">
              <a:solidFill>
                <a:srgbClr val="000090"/>
              </a:solidFill>
              <a:latin typeface="Calibri"/>
            </a:endParaRPr>
          </a:p>
        </p:txBody>
      </p:sp>
      <p:sp>
        <p:nvSpPr>
          <p:cNvPr id="2" name="Title 1"/>
          <p:cNvSpPr>
            <a:spLocks noGrp="1"/>
          </p:cNvSpPr>
          <p:nvPr>
            <p:ph type="title"/>
          </p:nvPr>
        </p:nvSpPr>
        <p:spPr>
          <a:xfrm>
            <a:off x="241176" y="546662"/>
            <a:ext cx="8229600" cy="1143000"/>
          </a:xfrm>
        </p:spPr>
        <p:txBody>
          <a:bodyPr/>
          <a:lstStyle/>
          <a:p>
            <a:r>
              <a:rPr lang="en-US" dirty="0">
                <a:solidFill>
                  <a:srgbClr val="FFFFFF"/>
                </a:solidFill>
              </a:rPr>
              <a:t>Four quadrants</a:t>
            </a:r>
          </a:p>
        </p:txBody>
      </p:sp>
      <p:grpSp>
        <p:nvGrpSpPr>
          <p:cNvPr id="4" name="Group 3"/>
          <p:cNvGrpSpPr/>
          <p:nvPr/>
        </p:nvGrpSpPr>
        <p:grpSpPr>
          <a:xfrm>
            <a:off x="323532" y="1540785"/>
            <a:ext cx="6839049" cy="4834061"/>
            <a:chOff x="382236" y="806676"/>
            <a:chExt cx="7770286" cy="5038789"/>
          </a:xfrm>
        </p:grpSpPr>
        <p:sp>
          <p:nvSpPr>
            <p:cNvPr id="6" name="TextBox 5"/>
            <p:cNvSpPr txBox="1"/>
            <p:nvPr/>
          </p:nvSpPr>
          <p:spPr>
            <a:xfrm>
              <a:off x="3712079" y="5300086"/>
              <a:ext cx="2354618" cy="545379"/>
            </a:xfrm>
            <a:prstGeom prst="rect">
              <a:avLst/>
            </a:prstGeom>
            <a:noFill/>
          </p:spPr>
          <p:txBody>
            <a:bodyPr wrap="none" rtlCol="0">
              <a:spAutoFit/>
            </a:bodyPr>
            <a:lstStyle/>
            <a:p>
              <a:pPr algn="ctr" defTabSz="456656"/>
              <a:r>
                <a:rPr lang="en-US" sz="2800" dirty="0">
                  <a:solidFill>
                    <a:prstClr val="black"/>
                  </a:solidFill>
                  <a:latin typeface="Calibri"/>
                </a:rPr>
                <a:t>More people</a:t>
              </a:r>
            </a:p>
          </p:txBody>
        </p:sp>
        <p:sp>
          <p:nvSpPr>
            <p:cNvPr id="7" name="TextBox 6"/>
            <p:cNvSpPr txBox="1"/>
            <p:nvPr/>
          </p:nvSpPr>
          <p:spPr>
            <a:xfrm rot="16200000">
              <a:off x="-1264937" y="2453849"/>
              <a:ext cx="3888809" cy="594464"/>
            </a:xfrm>
            <a:prstGeom prst="rect">
              <a:avLst/>
            </a:prstGeom>
            <a:noFill/>
          </p:spPr>
          <p:txBody>
            <a:bodyPr wrap="square" rtlCol="0">
              <a:spAutoFit/>
            </a:bodyPr>
            <a:lstStyle/>
            <a:p>
              <a:pPr algn="ctr" defTabSz="456656"/>
              <a:r>
                <a:rPr lang="en-US" sz="2800" dirty="0">
                  <a:solidFill>
                    <a:prstClr val="black"/>
                  </a:solidFill>
                  <a:latin typeface="Calibri"/>
                </a:rPr>
                <a:t>More machines</a:t>
              </a:r>
            </a:p>
          </p:txBody>
        </p:sp>
        <p:cxnSp>
          <p:nvCxnSpPr>
            <p:cNvPr id="8" name="Straight Arrow Connector 7"/>
            <p:cNvCxnSpPr/>
            <p:nvPr/>
          </p:nvCxnSpPr>
          <p:spPr>
            <a:xfrm flipH="1" flipV="1">
              <a:off x="1403255" y="806677"/>
              <a:ext cx="22718" cy="4712500"/>
            </a:xfrm>
            <a:prstGeom prst="straightConnector1">
              <a:avLst/>
            </a:prstGeom>
            <a:ln w="76200" cmpd="sng">
              <a:solidFill>
                <a:srgbClr val="00A5D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941078" y="5118864"/>
              <a:ext cx="7211444" cy="18205"/>
            </a:xfrm>
            <a:prstGeom prst="straightConnector1">
              <a:avLst/>
            </a:prstGeom>
            <a:ln w="76200" cmpd="sng">
              <a:solidFill>
                <a:srgbClr val="00A5D0"/>
              </a:solidFill>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1043608" y="1993432"/>
            <a:ext cx="3329560" cy="3813564"/>
          </a:xfrm>
          <a:prstGeom prst="rect">
            <a:avLst/>
          </a:prstGeom>
          <a:noFill/>
        </p:spPr>
        <p:txBody>
          <a:bodyPr wrap="square" lIns="91331" tIns="45666" rIns="91331" bIns="45666" rtlCol="0">
            <a:spAutoFit/>
          </a:bodyPr>
          <a:lstStyle/>
          <a:p>
            <a:pPr algn="ctr" defTabSz="456656">
              <a:lnSpc>
                <a:spcPct val="110000"/>
              </a:lnSpc>
              <a:spcAft>
                <a:spcPts val="600"/>
              </a:spcAft>
            </a:pPr>
            <a:r>
              <a:rPr lang="en-US" sz="3200" dirty="0">
                <a:solidFill>
                  <a:srgbClr val="000090"/>
                </a:solidFill>
              </a:rPr>
              <a:t>Distributed</a:t>
            </a:r>
            <a:br>
              <a:rPr lang="en-US" sz="3200" dirty="0">
                <a:solidFill>
                  <a:srgbClr val="000090"/>
                </a:solidFill>
              </a:rPr>
            </a:br>
            <a:r>
              <a:rPr lang="en-US" sz="3200" dirty="0">
                <a:solidFill>
                  <a:srgbClr val="000090"/>
                </a:solidFill>
              </a:rPr>
              <a:t>Computation</a:t>
            </a:r>
          </a:p>
          <a:p>
            <a:pPr algn="ctr" defTabSz="456656">
              <a:lnSpc>
                <a:spcPct val="110000"/>
              </a:lnSpc>
              <a:spcAft>
                <a:spcPts val="600"/>
              </a:spcAft>
            </a:pPr>
            <a:endParaRPr lang="en-US" sz="3600" dirty="0">
              <a:solidFill>
                <a:srgbClr val="000090"/>
              </a:solidFill>
            </a:endParaRPr>
          </a:p>
          <a:p>
            <a:pPr algn="ctr" defTabSz="456656">
              <a:lnSpc>
                <a:spcPct val="110000"/>
              </a:lnSpc>
              <a:spcAft>
                <a:spcPts val="600"/>
              </a:spcAft>
            </a:pPr>
            <a:r>
              <a:rPr lang="en-US" sz="3200" dirty="0">
                <a:solidFill>
                  <a:srgbClr val="000090"/>
                </a:solidFill>
              </a:rPr>
              <a:t>Conventional</a:t>
            </a:r>
            <a:br>
              <a:rPr lang="en-US" sz="3200" dirty="0">
                <a:solidFill>
                  <a:srgbClr val="000090"/>
                </a:solidFill>
              </a:rPr>
            </a:br>
            <a:r>
              <a:rPr lang="en-US" sz="3200" dirty="0">
                <a:solidFill>
                  <a:srgbClr val="000090"/>
                </a:solidFill>
              </a:rPr>
              <a:t>Computation </a:t>
            </a:r>
          </a:p>
          <a:p>
            <a:pPr algn="ctr" defTabSz="456656">
              <a:lnSpc>
                <a:spcPct val="110000"/>
              </a:lnSpc>
              <a:spcAft>
                <a:spcPts val="600"/>
              </a:spcAft>
            </a:pPr>
            <a:endParaRPr lang="en-US" sz="3600" dirty="0">
              <a:solidFill>
                <a:srgbClr val="000090"/>
              </a:solidFill>
              <a:latin typeface="Calibri"/>
            </a:endParaRPr>
          </a:p>
        </p:txBody>
      </p:sp>
      <p:grpSp>
        <p:nvGrpSpPr>
          <p:cNvPr id="11" name="Group 10"/>
          <p:cNvGrpSpPr/>
          <p:nvPr/>
        </p:nvGrpSpPr>
        <p:grpSpPr>
          <a:xfrm>
            <a:off x="1229426" y="1846038"/>
            <a:ext cx="5754432" cy="3765626"/>
            <a:chOff x="1835696" y="2373387"/>
            <a:chExt cx="5754432" cy="2999829"/>
          </a:xfrm>
        </p:grpSpPr>
        <p:cxnSp>
          <p:nvCxnSpPr>
            <p:cNvPr id="12" name="Straight Connector 11"/>
            <p:cNvCxnSpPr/>
            <p:nvPr/>
          </p:nvCxnSpPr>
          <p:spPr>
            <a:xfrm>
              <a:off x="1835696" y="3862469"/>
              <a:ext cx="575443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60032" y="2373387"/>
              <a:ext cx="0" cy="299982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7311979" y="4133082"/>
            <a:ext cx="1106173" cy="338445"/>
          </a:xfrm>
          <a:prstGeom prst="rect">
            <a:avLst/>
          </a:prstGeom>
          <a:noFill/>
        </p:spPr>
        <p:txBody>
          <a:bodyPr wrap="none" lIns="91331" tIns="45666" rIns="91331" bIns="45666" rtlCol="0">
            <a:spAutoFit/>
          </a:bodyPr>
          <a:lstStyle/>
          <a:p>
            <a:pPr defTabSz="456656"/>
            <a:r>
              <a:rPr lang="en-US" sz="1600" dirty="0">
                <a:solidFill>
                  <a:srgbClr val="800000"/>
                </a:solidFill>
                <a:latin typeface="Calibri"/>
              </a:rPr>
              <a:t>Science</a:t>
            </a:r>
            <a:r>
              <a:rPr lang="en-US" dirty="0">
                <a:solidFill>
                  <a:srgbClr val="800000"/>
                </a:solidFill>
                <a:latin typeface="Calibri"/>
              </a:rPr>
              <a:t> </a:t>
            </a:r>
            <a:r>
              <a:rPr lang="en-US" sz="1600" dirty="0">
                <a:solidFill>
                  <a:srgbClr val="800000"/>
                </a:solidFill>
                <a:latin typeface="Calibri"/>
              </a:rPr>
              <a:t>2.0</a:t>
            </a:r>
          </a:p>
        </p:txBody>
      </p:sp>
      <p:sp>
        <p:nvSpPr>
          <p:cNvPr id="16" name="TextBox 15"/>
          <p:cNvSpPr txBox="1"/>
          <p:nvPr/>
        </p:nvSpPr>
        <p:spPr>
          <a:xfrm>
            <a:off x="4551610" y="1108746"/>
            <a:ext cx="861299" cy="338445"/>
          </a:xfrm>
          <a:prstGeom prst="rect">
            <a:avLst/>
          </a:prstGeom>
          <a:noFill/>
        </p:spPr>
        <p:txBody>
          <a:bodyPr wrap="none" lIns="91331" tIns="45666" rIns="91331" bIns="45666" rtlCol="0">
            <a:spAutoFit/>
          </a:bodyPr>
          <a:lstStyle/>
          <a:p>
            <a:pPr algn="ctr" defTabSz="456656"/>
            <a:r>
              <a:rPr lang="en-US" sz="1600" dirty="0">
                <a:solidFill>
                  <a:srgbClr val="008000"/>
                </a:solidFill>
                <a:latin typeface="Calibri"/>
              </a:rPr>
              <a:t>Big</a:t>
            </a:r>
            <a:r>
              <a:rPr lang="en-US" dirty="0">
                <a:solidFill>
                  <a:srgbClr val="008000"/>
                </a:solidFill>
                <a:latin typeface="Calibri"/>
              </a:rPr>
              <a:t> </a:t>
            </a:r>
            <a:r>
              <a:rPr lang="en-US" sz="1600" dirty="0">
                <a:solidFill>
                  <a:srgbClr val="008000"/>
                </a:solidFill>
                <a:latin typeface="Calibri"/>
              </a:rPr>
              <a:t>Data</a:t>
            </a:r>
          </a:p>
        </p:txBody>
      </p:sp>
      <p:sp>
        <p:nvSpPr>
          <p:cNvPr id="19" name="TextBox 18"/>
          <p:cNvSpPr txBox="1"/>
          <p:nvPr/>
        </p:nvSpPr>
        <p:spPr>
          <a:xfrm>
            <a:off x="7287236" y="3124970"/>
            <a:ext cx="811220" cy="584666"/>
          </a:xfrm>
          <a:prstGeom prst="rect">
            <a:avLst/>
          </a:prstGeom>
          <a:noFill/>
        </p:spPr>
        <p:txBody>
          <a:bodyPr wrap="none" lIns="91331" tIns="45666" rIns="91331" bIns="45666" rtlCol="0">
            <a:spAutoFit/>
          </a:bodyPr>
          <a:lstStyle/>
          <a:p>
            <a:pPr defTabSz="456656"/>
            <a:r>
              <a:rPr lang="en-US" sz="1600" dirty="0">
                <a:solidFill>
                  <a:srgbClr val="800000"/>
                </a:solidFill>
                <a:latin typeface="Calibri"/>
              </a:rPr>
              <a:t>Citizen</a:t>
            </a:r>
            <a:br>
              <a:rPr lang="en-US" dirty="0">
                <a:solidFill>
                  <a:srgbClr val="800000"/>
                </a:solidFill>
                <a:latin typeface="Calibri"/>
              </a:rPr>
            </a:br>
            <a:r>
              <a:rPr lang="en-US" sz="1600" dirty="0">
                <a:solidFill>
                  <a:srgbClr val="800000"/>
                </a:solidFill>
                <a:latin typeface="Calibri"/>
              </a:rPr>
              <a:t>Science</a:t>
            </a:r>
          </a:p>
        </p:txBody>
      </p:sp>
      <p:sp>
        <p:nvSpPr>
          <p:cNvPr id="25" name="TextBox 24"/>
          <p:cNvSpPr txBox="1"/>
          <p:nvPr/>
        </p:nvSpPr>
        <p:spPr>
          <a:xfrm>
            <a:off x="1799380" y="1108746"/>
            <a:ext cx="1892926" cy="338445"/>
          </a:xfrm>
          <a:prstGeom prst="rect">
            <a:avLst/>
          </a:prstGeom>
          <a:noFill/>
        </p:spPr>
        <p:txBody>
          <a:bodyPr wrap="none" lIns="91331" tIns="45666" rIns="91331" bIns="45666" rtlCol="0">
            <a:spAutoFit/>
          </a:bodyPr>
          <a:lstStyle/>
          <a:p>
            <a:pPr algn="ctr" defTabSz="456656"/>
            <a:r>
              <a:rPr lang="en-US" sz="1600" dirty="0">
                <a:solidFill>
                  <a:srgbClr val="008000"/>
                </a:solidFill>
                <a:latin typeface="Calibri"/>
              </a:rPr>
              <a:t>Scientific Computing</a:t>
            </a:r>
          </a:p>
        </p:txBody>
      </p:sp>
      <p:sp>
        <p:nvSpPr>
          <p:cNvPr id="26" name="TextBox 25"/>
          <p:cNvSpPr txBox="1"/>
          <p:nvPr/>
        </p:nvSpPr>
        <p:spPr>
          <a:xfrm>
            <a:off x="7320821" y="2373498"/>
            <a:ext cx="1322258" cy="338445"/>
          </a:xfrm>
          <a:prstGeom prst="rect">
            <a:avLst/>
          </a:prstGeom>
          <a:noFill/>
        </p:spPr>
        <p:txBody>
          <a:bodyPr wrap="none" lIns="91331" tIns="45666" rIns="91331" bIns="45666" rtlCol="0">
            <a:spAutoFit/>
          </a:bodyPr>
          <a:lstStyle/>
          <a:p>
            <a:pPr defTabSz="456656"/>
            <a:r>
              <a:rPr lang="en-US" sz="1600" dirty="0" err="1">
                <a:solidFill>
                  <a:srgbClr val="800000"/>
                </a:solidFill>
                <a:latin typeface="Calibri"/>
              </a:rPr>
              <a:t>Cybersecurity</a:t>
            </a:r>
            <a:endParaRPr lang="en-US" sz="1600" dirty="0">
              <a:solidFill>
                <a:srgbClr val="800000"/>
              </a:solidFill>
              <a:latin typeface="Calibri"/>
            </a:endParaRPr>
          </a:p>
        </p:txBody>
      </p:sp>
      <p:sp>
        <p:nvSpPr>
          <p:cNvPr id="28" name="TextBox 27"/>
          <p:cNvSpPr txBox="1"/>
          <p:nvPr/>
        </p:nvSpPr>
        <p:spPr>
          <a:xfrm>
            <a:off x="6309033" y="1396200"/>
            <a:ext cx="1247237" cy="400000"/>
          </a:xfrm>
          <a:prstGeom prst="rect">
            <a:avLst/>
          </a:prstGeom>
          <a:solidFill>
            <a:srgbClr val="C0504D"/>
          </a:solidFill>
        </p:spPr>
        <p:txBody>
          <a:bodyPr wrap="none" lIns="91331" tIns="45666" rIns="91331" bIns="45666" rtlCol="0">
            <a:spAutoFit/>
          </a:bodyPr>
          <a:lstStyle/>
          <a:p>
            <a:pPr algn="ctr" defTabSz="456656"/>
            <a:r>
              <a:rPr lang="en-US" sz="2000" dirty="0">
                <a:solidFill>
                  <a:prstClr val="white"/>
                </a:solidFill>
                <a:latin typeface="Calibri"/>
              </a:rPr>
              <a:t>AI/ML/IoT</a:t>
            </a:r>
          </a:p>
        </p:txBody>
      </p:sp>
      <p:sp>
        <p:nvSpPr>
          <p:cNvPr id="21" name="TextBox 20"/>
          <p:cNvSpPr txBox="1"/>
          <p:nvPr/>
        </p:nvSpPr>
        <p:spPr>
          <a:xfrm>
            <a:off x="7300877" y="4925170"/>
            <a:ext cx="864633" cy="338445"/>
          </a:xfrm>
          <a:prstGeom prst="rect">
            <a:avLst/>
          </a:prstGeom>
          <a:noFill/>
        </p:spPr>
        <p:txBody>
          <a:bodyPr wrap="none" lIns="91331" tIns="45666" rIns="91331" bIns="45666" rtlCol="0">
            <a:spAutoFit/>
          </a:bodyPr>
          <a:lstStyle/>
          <a:p>
            <a:pPr defTabSz="456656"/>
            <a:r>
              <a:rPr lang="en-US" sz="1600" dirty="0">
                <a:solidFill>
                  <a:srgbClr val="800000"/>
                </a:solidFill>
                <a:latin typeface="Calibri"/>
              </a:rPr>
              <a:t>Web</a:t>
            </a:r>
            <a:r>
              <a:rPr lang="en-US" dirty="0">
                <a:solidFill>
                  <a:srgbClr val="800000"/>
                </a:solidFill>
                <a:latin typeface="Calibri"/>
              </a:rPr>
              <a:t> </a:t>
            </a:r>
            <a:r>
              <a:rPr lang="en-US" sz="1600" dirty="0">
                <a:solidFill>
                  <a:srgbClr val="800000"/>
                </a:solidFill>
                <a:latin typeface="Calibri"/>
              </a:rPr>
              <a:t>2.0</a:t>
            </a:r>
          </a:p>
        </p:txBody>
      </p:sp>
      <p:sp>
        <p:nvSpPr>
          <p:cNvPr id="27" name="TextBox 26"/>
          <p:cNvSpPr txBox="1"/>
          <p:nvPr/>
        </p:nvSpPr>
        <p:spPr>
          <a:xfrm>
            <a:off x="8263014" y="6488676"/>
            <a:ext cx="880775" cy="369223"/>
          </a:xfrm>
          <a:prstGeom prst="rect">
            <a:avLst/>
          </a:prstGeom>
          <a:noFill/>
        </p:spPr>
        <p:txBody>
          <a:bodyPr wrap="none" lIns="91331" tIns="45666" rIns="91331" bIns="45666" rtlCol="0">
            <a:spAutoFit/>
          </a:bodyPr>
          <a:lstStyle/>
          <a:p>
            <a:pPr defTabSz="456656"/>
            <a:r>
              <a:rPr lang="en-US" dirty="0">
                <a:solidFill>
                  <a:srgbClr val="7F7F7F"/>
                </a:solidFill>
                <a:latin typeface="Arial" pitchFamily="34" charset="0"/>
              </a:rPr>
              <a:t>@</a:t>
            </a:r>
            <a:r>
              <a:rPr lang="en-US" dirty="0" err="1">
                <a:solidFill>
                  <a:srgbClr val="7F7F7F"/>
                </a:solidFill>
                <a:latin typeface="Arial" pitchFamily="34" charset="0"/>
              </a:rPr>
              <a:t>dder</a:t>
            </a:r>
            <a:r>
              <a:rPr lang="en-US" dirty="0">
                <a:solidFill>
                  <a:srgbClr val="7F7F7F"/>
                </a:solidFill>
                <a:latin typeface="Arial" pitchFamily="34" charset="0"/>
              </a:rPr>
              <a:t>    </a:t>
            </a:r>
          </a:p>
        </p:txBody>
      </p:sp>
    </p:spTree>
    <p:extLst>
      <p:ext uri="{BB962C8B-B14F-4D97-AF65-F5344CB8AC3E}">
        <p14:creationId xmlns:p14="http://schemas.microsoft.com/office/powerpoint/2010/main" val="3333118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rev="1"/>
      <p:bldP spid="9" grpId="0" uiExpand="1" build="p" rev="1"/>
      <p:bldP spid="14" grpId="0"/>
      <p:bldP spid="16" grpId="0"/>
      <p:bldP spid="19" grpId="0"/>
      <p:bldP spid="25" grpId="0"/>
      <p:bldP spid="26" grpId="0"/>
      <p:bldP spid="28"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4A5F-54D1-419D-AE19-A5ED1241CBE4}"/>
              </a:ext>
            </a:extLst>
          </p:cNvPr>
          <p:cNvSpPr>
            <a:spLocks noGrp="1"/>
          </p:cNvSpPr>
          <p:nvPr>
            <p:ph type="title"/>
          </p:nvPr>
        </p:nvSpPr>
        <p:spPr/>
        <p:txBody>
          <a:bodyPr/>
          <a:lstStyle/>
          <a:p>
            <a:r>
              <a:rPr lang="en-GB" dirty="0"/>
              <a:t>Heading Towards Top Right</a:t>
            </a:r>
          </a:p>
        </p:txBody>
      </p:sp>
      <p:sp>
        <p:nvSpPr>
          <p:cNvPr id="3" name="Slide Number Placeholder 2">
            <a:extLst>
              <a:ext uri="{FF2B5EF4-FFF2-40B4-BE49-F238E27FC236}">
                <a16:creationId xmlns:a16="http://schemas.microsoft.com/office/drawing/2014/main" id="{35E139E4-8326-492A-BCEB-F8ADD014AC32}"/>
              </a:ext>
            </a:extLst>
          </p:cNvPr>
          <p:cNvSpPr>
            <a:spLocks noGrp="1"/>
          </p:cNvSpPr>
          <p:nvPr>
            <p:ph type="sldNum" sz="quarter" idx="12"/>
          </p:nvPr>
        </p:nvSpPr>
        <p:spPr/>
        <p:txBody>
          <a:bodyPr/>
          <a:lstStyle/>
          <a:p>
            <a:fld id="{E7753692-4C0A-4E8E-85E9-5B34D7C57795}" type="slidenum">
              <a:rPr lang="en-GB" smtClean="0"/>
              <a:pPr/>
              <a:t>8</a:t>
            </a:fld>
            <a:endParaRPr lang="en-GB"/>
          </a:p>
        </p:txBody>
      </p:sp>
      <p:pic>
        <p:nvPicPr>
          <p:cNvPr id="4" name="Picture 3">
            <a:extLst>
              <a:ext uri="{FF2B5EF4-FFF2-40B4-BE49-F238E27FC236}">
                <a16:creationId xmlns:a16="http://schemas.microsoft.com/office/drawing/2014/main" id="{4B33161B-760A-4F8B-B4F7-04D9A39D8C6D}"/>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9632" y="1844824"/>
            <a:ext cx="6120680" cy="4608512"/>
          </a:xfrm>
          <a:prstGeom prst="rect">
            <a:avLst/>
          </a:prstGeom>
        </p:spPr>
      </p:pic>
    </p:spTree>
    <p:extLst>
      <p:ext uri="{BB962C8B-B14F-4D97-AF65-F5344CB8AC3E}">
        <p14:creationId xmlns:p14="http://schemas.microsoft.com/office/powerpoint/2010/main" val="277955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9D64-464A-488B-93A5-18E79C95062D}"/>
              </a:ext>
            </a:extLst>
          </p:cNvPr>
          <p:cNvSpPr>
            <a:spLocks noGrp="1"/>
          </p:cNvSpPr>
          <p:nvPr>
            <p:ph type="title"/>
          </p:nvPr>
        </p:nvSpPr>
        <p:spPr/>
        <p:txBody>
          <a:bodyPr/>
          <a:lstStyle/>
          <a:p>
            <a:r>
              <a:rPr lang="en-GB" dirty="0"/>
              <a:t>Defining SMs?</a:t>
            </a:r>
          </a:p>
        </p:txBody>
      </p:sp>
      <p:sp>
        <p:nvSpPr>
          <p:cNvPr id="3" name="Content Placeholder 2">
            <a:extLst>
              <a:ext uri="{FF2B5EF4-FFF2-40B4-BE49-F238E27FC236}">
                <a16:creationId xmlns:a16="http://schemas.microsoft.com/office/drawing/2014/main" id="{B2E22B89-C607-418F-B0D8-1937400A63F9}"/>
              </a:ext>
            </a:extLst>
          </p:cNvPr>
          <p:cNvSpPr>
            <a:spLocks noGrp="1"/>
          </p:cNvSpPr>
          <p:nvPr>
            <p:ph idx="1"/>
          </p:nvPr>
        </p:nvSpPr>
        <p:spPr/>
        <p:txBody>
          <a:bodyPr/>
          <a:lstStyle/>
          <a:p>
            <a:r>
              <a:rPr lang="en-GB" dirty="0"/>
              <a:t>Casting the net too widely or too narrowly?</a:t>
            </a:r>
          </a:p>
          <a:p>
            <a:r>
              <a:rPr lang="en-GB" dirty="0"/>
              <a:t>Rapid changes in technology &amp; practice</a:t>
            </a:r>
          </a:p>
          <a:p>
            <a:r>
              <a:rPr lang="en-GB" dirty="0"/>
              <a:t>Communication mediated by technology</a:t>
            </a:r>
          </a:p>
          <a:p>
            <a:r>
              <a:rPr lang="en-GB" dirty="0"/>
              <a:t>Depends on researchers’ priorities</a:t>
            </a:r>
          </a:p>
          <a:p>
            <a:pPr lvl="1"/>
            <a:r>
              <a:rPr lang="en-GB" dirty="0"/>
              <a:t>Methods?</a:t>
            </a:r>
          </a:p>
          <a:p>
            <a:pPr lvl="1"/>
            <a:r>
              <a:rPr lang="en-GB" dirty="0"/>
              <a:t>Look for high level of social activity</a:t>
            </a:r>
          </a:p>
          <a:p>
            <a:r>
              <a:rPr lang="en-GB" dirty="0"/>
              <a:t>Wide definition with closer methodological focus</a:t>
            </a:r>
          </a:p>
        </p:txBody>
      </p:sp>
      <p:sp>
        <p:nvSpPr>
          <p:cNvPr id="4" name="Slide Number Placeholder 3">
            <a:extLst>
              <a:ext uri="{FF2B5EF4-FFF2-40B4-BE49-F238E27FC236}">
                <a16:creationId xmlns:a16="http://schemas.microsoft.com/office/drawing/2014/main" id="{1BEEB3DE-429F-4ADD-A7A5-AD11FFF5DB52}"/>
              </a:ext>
            </a:extLst>
          </p:cNvPr>
          <p:cNvSpPr>
            <a:spLocks noGrp="1"/>
          </p:cNvSpPr>
          <p:nvPr>
            <p:ph type="sldNum" sz="quarter" idx="12"/>
          </p:nvPr>
        </p:nvSpPr>
        <p:spPr/>
        <p:txBody>
          <a:bodyPr/>
          <a:lstStyle/>
          <a:p>
            <a:fld id="{B1F7EAAA-D895-4645-94C6-47741A774D21}" type="slidenum">
              <a:rPr lang="en-GB" smtClean="0"/>
              <a:pPr/>
              <a:t>9</a:t>
            </a:fld>
            <a:endParaRPr lang="en-GB"/>
          </a:p>
        </p:txBody>
      </p:sp>
    </p:spTree>
    <p:extLst>
      <p:ext uri="{BB962C8B-B14F-4D97-AF65-F5344CB8AC3E}">
        <p14:creationId xmlns:p14="http://schemas.microsoft.com/office/powerpoint/2010/main" val="85096653"/>
      </p:ext>
    </p:extLst>
  </p:cSld>
  <p:clrMapOvr>
    <a:masterClrMapping/>
  </p:clrMapOvr>
</p:sld>
</file>

<file path=ppt/theme/theme1.xml><?xml version="1.0" encoding="utf-8"?>
<a:theme xmlns:a="http://schemas.openxmlformats.org/drawingml/2006/main" name="uos_ppt__template_electroni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uos_ppt__template_electronics</Template>
  <TotalTime>0</TotalTime>
  <Words>1047</Words>
  <Application>Microsoft Office PowerPoint</Application>
  <PresentationFormat>On-screen Show (4:3)</PresentationFormat>
  <Paragraphs>199</Paragraphs>
  <Slides>30</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ＭＳ Ｐゴシック</vt:lpstr>
      <vt:lpstr>Arial</vt:lpstr>
      <vt:lpstr>Calibri</vt:lpstr>
      <vt:lpstr>Garamond</vt:lpstr>
      <vt:lpstr>Georgia</vt:lpstr>
      <vt:lpstr>Lucida Sans</vt:lpstr>
      <vt:lpstr>uos_ppt__template_electronics</vt:lpstr>
      <vt:lpstr>UOS divider slide design</vt:lpstr>
      <vt:lpstr>UOS full bleed image</vt:lpstr>
      <vt:lpstr>What Are Social Machines? </vt:lpstr>
      <vt:lpstr>From Society With Machines …</vt:lpstr>
      <vt:lpstr>From Society With Machines …</vt:lpstr>
      <vt:lpstr>… to Social Machines</vt:lpstr>
      <vt:lpstr>Social Machines?</vt:lpstr>
      <vt:lpstr>Social Machines</vt:lpstr>
      <vt:lpstr>Four quadrants</vt:lpstr>
      <vt:lpstr>Heading Towards Top Right</vt:lpstr>
      <vt:lpstr>Defining SMs?</vt:lpstr>
      <vt:lpstr>Example: Ushahidi</vt:lpstr>
      <vt:lpstr>Example: Cajun Navy</vt:lpstr>
      <vt:lpstr>Example: BlueServo</vt:lpstr>
      <vt:lpstr>Example: 4chan Think Tank</vt:lpstr>
      <vt:lpstr>Example: Zooniverse</vt:lpstr>
      <vt:lpstr>Structure Matters</vt:lpstr>
      <vt:lpstr>Platforms v Social Machines</vt:lpstr>
      <vt:lpstr>Making Sense</vt:lpstr>
      <vt:lpstr>The Machine Metaphor</vt:lpstr>
      <vt:lpstr>PowerPoint Presentation</vt:lpstr>
      <vt:lpstr>Not a Method</vt:lpstr>
      <vt:lpstr>Methods</vt:lpstr>
      <vt:lpstr>Theorising Social Machines</vt:lpstr>
      <vt:lpstr>Intelligence: DARPA Balloon Challenge</vt:lpstr>
      <vt:lpstr>Intelligence: DARPA Balloon Challenge</vt:lpstr>
      <vt:lpstr>How does it work?</vt:lpstr>
      <vt:lpstr>AI + Social Machines in Finance</vt:lpstr>
      <vt:lpstr>Final Thoughts</vt:lpstr>
      <vt:lpstr>PowerPoint Presentation</vt:lpstr>
      <vt:lpstr>Smart Society</vt:lpstr>
      <vt:lpstr>Disclaimer</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sep</dc:creator>
  <cp:lastModifiedBy>O'Hara K.M.</cp:lastModifiedBy>
  <cp:revision>6</cp:revision>
  <dcterms:created xsi:type="dcterms:W3CDTF">2008-01-25T10:32:18Z</dcterms:created>
  <dcterms:modified xsi:type="dcterms:W3CDTF">2018-07-02T08:56:48Z</dcterms:modified>
</cp:coreProperties>
</file>