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74" r:id="rId4"/>
    <p:sldId id="272" r:id="rId5"/>
    <p:sldId id="275" r:id="rId6"/>
    <p:sldId id="276" r:id="rId7"/>
    <p:sldId id="267" r:id="rId8"/>
    <p:sldId id="268" r:id="rId9"/>
    <p:sldId id="270" r:id="rId10"/>
    <p:sldId id="269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358" autoAdjust="0"/>
    <p:restoredTop sz="94660"/>
  </p:normalViewPr>
  <p:slideViewPr>
    <p:cSldViewPr snapToGrid="0">
      <p:cViewPr>
        <p:scale>
          <a:sx n="69" d="100"/>
          <a:sy n="69" d="100"/>
        </p:scale>
        <p:origin x="-114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2959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0502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90075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0403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12715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06486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7659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9975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6273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6509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4523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9929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918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0641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35702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0693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703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69C3383-A87E-4214-8EA6-1401E8919E25}" type="datetimeFigureOut">
              <a:rPr lang="en-ZA" smtClean="0"/>
              <a:t>2016-11-08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B204F-EC30-447E-8AA9-54AA2183EFD2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230730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JILL.BRADBURY@WITS.AC.ZA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PowerPoint_Presentation1.ppt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2431" y="386005"/>
            <a:ext cx="8847438" cy="358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NCRM IVES </a:t>
            </a:r>
            <a:r>
              <a:rPr lang="en-ZA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COLLOQUIUM</a:t>
            </a:r>
            <a:endParaRPr lang="en-ZA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ZA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UEL, 9 NOVEMBER 2016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Z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ZA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Z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JILL BRADBURY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Z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UNIVERSITY OF THE WITWATERSRAND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ZA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JOHANNESBURG, SOUTH AFRICA</a:t>
            </a: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JILL.BRADBURY@WITS.AC.ZA</a:t>
            </a:r>
            <a:endParaRPr lang="en-ZA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lnSpc>
                <a:spcPct val="107000"/>
              </a:lnSpc>
              <a:spcAft>
                <a:spcPts val="800"/>
              </a:spcAft>
            </a:pPr>
            <a:endParaRPr lang="en-Z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9" y="1272746"/>
            <a:ext cx="5504029" cy="50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36059" y="4795024"/>
            <a:ext cx="38234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NARRATIVE PROJECTS IN ACTION</a:t>
            </a:r>
          </a:p>
          <a:p>
            <a:endParaRPr lang="en-ZA" dirty="0"/>
          </a:p>
          <a:p>
            <a:r>
              <a:rPr lang="en-ZA" dirty="0" smtClean="0"/>
              <a:t>BRADBURY (PART 1)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7640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80317"/>
            <a:ext cx="3092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COATS: RELATIONAL TREES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963" y="180317"/>
            <a:ext cx="5512248" cy="6430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53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884" y="147465"/>
            <a:ext cx="2597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/>
              <a:t>HALEY: FAMILY RIVERS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866768" y="677436"/>
            <a:ext cx="8670782" cy="60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6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0" y="2093264"/>
            <a:ext cx="4495433" cy="44954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137" y="368489"/>
            <a:ext cx="103813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Echoes of the Past in Imaginings of the Future: </a:t>
            </a:r>
          </a:p>
          <a:p>
            <a:r>
              <a:rPr lang="en-ZA" dirty="0" smtClean="0"/>
              <a:t>the problems and possibilities of working with young people in contemporary South Africa</a:t>
            </a:r>
          </a:p>
          <a:p>
            <a:endParaRPr lang="en-ZA" dirty="0" smtClean="0"/>
          </a:p>
          <a:p>
            <a:pPr algn="r"/>
            <a:r>
              <a:rPr lang="en-ZA" dirty="0" smtClean="0"/>
              <a:t>Bradbury and Clark </a:t>
            </a:r>
          </a:p>
          <a:p>
            <a:endParaRPr lang="en-ZA" dirty="0"/>
          </a:p>
        </p:txBody>
      </p:sp>
      <p:pic>
        <p:nvPicPr>
          <p:cNvPr id="9" name="Picture 2" descr="FF WORKIN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242" y="2100600"/>
            <a:ext cx="3300881" cy="4622304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82137" y="1455663"/>
            <a:ext cx="46910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sz="2400" dirty="0">
                <a:latin typeface="+mj-lt"/>
              </a:rPr>
              <a:t>L</a:t>
            </a:r>
            <a:r>
              <a:rPr lang="en-ZA" sz="2400" dirty="0" smtClean="0">
                <a:latin typeface="+mj-lt"/>
              </a:rPr>
              <a:t>/Using the past to make the future </a:t>
            </a:r>
            <a:endParaRPr lang="en-ZA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709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709"/>
            <a:ext cx="4715801" cy="4350327"/>
          </a:xfrm>
          <a:prstGeom prst="rect">
            <a:avLst/>
          </a:prstGeom>
        </p:spPr>
      </p:pic>
      <p:pic>
        <p:nvPicPr>
          <p:cNvPr id="5" name="Picture 4" descr="D:\Siyanda photos\Fastforward\09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3006928"/>
            <a:ext cx="4991100" cy="3740785"/>
          </a:xfrm>
          <a:prstGeom prst="rect">
            <a:avLst/>
          </a:prstGeom>
          <a:noFill/>
          <a:extLst/>
        </p:spPr>
      </p:pic>
      <p:pic>
        <p:nvPicPr>
          <p:cNvPr id="6" name="Picture 5" descr="D:\Siyanda photos\Fastforward\107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1" t="8509" r="12884" b="16380"/>
          <a:stretch/>
        </p:blipFill>
        <p:spPr bwMode="auto">
          <a:xfrm>
            <a:off x="8890419" y="1759528"/>
            <a:ext cx="3185290" cy="49465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106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190" y="212621"/>
            <a:ext cx="5168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Thinking Women’s </a:t>
            </a:r>
            <a:r>
              <a:rPr lang="en-ZA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worlds: Bradbury &amp; Kiguwa (2012)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9" y="1310640"/>
            <a:ext cx="2049087" cy="2732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79" y="4216399"/>
            <a:ext cx="3373735" cy="25303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205" y="982858"/>
            <a:ext cx="3491975" cy="43649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181" y="3958471"/>
            <a:ext cx="4357216" cy="28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3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1280" y="1076960"/>
            <a:ext cx="76274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Narrative Possibilities of the Past for the Future: Nostalgia and Hope</a:t>
            </a:r>
          </a:p>
          <a:p>
            <a:pPr algn="r"/>
            <a:r>
              <a:rPr lang="en-ZA" dirty="0" smtClean="0"/>
              <a:t>Bradbury</a:t>
            </a:r>
          </a:p>
          <a:p>
            <a:endParaRPr lang="en-ZA" dirty="0"/>
          </a:p>
        </p:txBody>
      </p:sp>
      <p:pic>
        <p:nvPicPr>
          <p:cNvPr id="4" name="Picture 3" descr="C:\Users\Jill\Pictures\reap students concourt 2011\IMG_0274 (640x48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294" y="2000290"/>
            <a:ext cx="7339597" cy="43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0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49" y="1272746"/>
            <a:ext cx="5504029" cy="5093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437863" y="1527717"/>
            <a:ext cx="33025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CREATIVE TWISTS IN THE TALE</a:t>
            </a:r>
          </a:p>
          <a:p>
            <a:endParaRPr lang="en-ZA" dirty="0"/>
          </a:p>
          <a:p>
            <a:r>
              <a:rPr lang="en-ZA" dirty="0" smtClean="0"/>
              <a:t>(BRADBURY: PART 2)</a:t>
            </a:r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6818413" y="3137210"/>
            <a:ext cx="5373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Visual Data collection: Coherence &amp; Legibility 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6481900" y="4433455"/>
            <a:ext cx="547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Visual Data Analysis: Temporality &amp; Relationality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3005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2118" y="467497"/>
            <a:ext cx="3786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EXAMPLES OF VISUALISING DATA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1191443" y="836829"/>
            <a:ext cx="6991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u="sng" dirty="0" smtClean="0"/>
              <a:t>BIG National Narratives and the Non-</a:t>
            </a:r>
            <a:r>
              <a:rPr lang="en-ZA" u="sng" dirty="0" err="1" smtClean="0"/>
              <a:t>storiesof</a:t>
            </a:r>
            <a:r>
              <a:rPr lang="en-ZA" u="sng" dirty="0" smtClean="0"/>
              <a:t> repetitive strain</a:t>
            </a:r>
          </a:p>
          <a:p>
            <a:endParaRPr lang="en-ZA" u="sng" dirty="0" smtClean="0"/>
          </a:p>
          <a:p>
            <a:r>
              <a:rPr lang="en-ZA" dirty="0" err="1" smtClean="0"/>
              <a:t>Moleba</a:t>
            </a:r>
            <a:r>
              <a:rPr lang="en-ZA" dirty="0" smtClean="0"/>
              <a:t>: Beginning again</a:t>
            </a:r>
            <a:endParaRPr lang="en-ZA" dirty="0"/>
          </a:p>
        </p:txBody>
      </p:sp>
      <p:sp>
        <p:nvSpPr>
          <p:cNvPr id="6" name="TextBox 5"/>
          <p:cNvSpPr txBox="1"/>
          <p:nvPr/>
        </p:nvSpPr>
        <p:spPr>
          <a:xfrm>
            <a:off x="439603" y="1699539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/>
          </a:p>
          <a:p>
            <a:r>
              <a:rPr lang="en-ZA" dirty="0" smtClean="0"/>
              <a:t>Haynes-Ronaldo: UNDERBELLY STORIES TO THE FOREFRONT - PHOTOVOICE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889" y="2821716"/>
            <a:ext cx="3095112" cy="2202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4" y="2821716"/>
            <a:ext cx="27336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1" y="4669566"/>
            <a:ext cx="2682240" cy="2172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170" y="4281805"/>
            <a:ext cx="2400300" cy="25761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70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798" y="34720"/>
            <a:ext cx="3621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EXAMPLES OF VISUAL ANALYSIS</a:t>
            </a:r>
            <a:endParaRPr lang="en-ZA" u="sng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672038"/>
              </p:ext>
            </p:extLst>
          </p:nvPr>
        </p:nvGraphicFramePr>
        <p:xfrm>
          <a:off x="3669957" y="467206"/>
          <a:ext cx="8522044" cy="6390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Presentation" r:id="rId4" imgW="4570551" imgH="3427315" progId="PowerPoint.Show.12">
                  <p:embed/>
                </p:oleObj>
              </mc:Choice>
              <mc:Fallback>
                <p:oleObj name="Presentation" r:id="rId4" imgW="4570551" imgH="342731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69957" y="467206"/>
                        <a:ext cx="8522044" cy="6390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5247" y="1045296"/>
            <a:ext cx="3034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ZA" dirty="0" smtClean="0"/>
          </a:p>
          <a:p>
            <a:r>
              <a:rPr lang="en-ZA" dirty="0" smtClean="0"/>
              <a:t>LICCARDO: TIME OF TALK </a:t>
            </a:r>
          </a:p>
          <a:p>
            <a:r>
              <a:rPr lang="en-ZA" dirty="0" smtClean="0"/>
              <a:t>AND TIME OF LIFE</a:t>
            </a:r>
          </a:p>
        </p:txBody>
      </p:sp>
      <p:sp>
        <p:nvSpPr>
          <p:cNvPr id="4" name="Rectangle 3"/>
          <p:cNvSpPr/>
          <p:nvPr/>
        </p:nvSpPr>
        <p:spPr>
          <a:xfrm>
            <a:off x="441830" y="675964"/>
            <a:ext cx="16594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u="sng" dirty="0"/>
              <a:t>TEMPORALITY</a:t>
            </a:r>
          </a:p>
        </p:txBody>
      </p:sp>
    </p:spTree>
    <p:extLst>
      <p:ext uri="{BB962C8B-B14F-4D97-AF65-F5344CB8AC3E}">
        <p14:creationId xmlns:p14="http://schemas.microsoft.com/office/powerpoint/2010/main" val="189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705" y="451706"/>
            <a:ext cx="9384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MAKAMA: HOME AND HOMELESSNESS: TRAJECTORIES OF TIME</a:t>
            </a:r>
            <a:r>
              <a:rPr lang="en-ZA" dirty="0"/>
              <a:t>, PLACE AND MOTION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33" y="1062681"/>
            <a:ext cx="7354364" cy="544933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57005" y="5066982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u="sng" dirty="0" smtClean="0"/>
              <a:t>RELATIONALITY</a:t>
            </a:r>
            <a:endParaRPr lang="en-ZA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8878272" y="6030098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PEOPLE AND PLACES WITHIN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5727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336</TotalTime>
  <Words>174</Words>
  <Application>Microsoft Office PowerPoint</Application>
  <PresentationFormat>Custom</PresentationFormat>
  <Paragraphs>40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Ion</vt:lpstr>
      <vt:lpstr>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</dc:creator>
  <cp:lastModifiedBy>CorinneSquire</cp:lastModifiedBy>
  <cp:revision>31</cp:revision>
  <dcterms:created xsi:type="dcterms:W3CDTF">2016-11-03T10:53:31Z</dcterms:created>
  <dcterms:modified xsi:type="dcterms:W3CDTF">2016-11-09T01:36:34Z</dcterms:modified>
</cp:coreProperties>
</file>