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9F53-607C-4F48-BFAA-53A1EDABA10F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FCE61-BE69-4142-AA92-256AFFD4F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7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87B-25D8-4E83-AD67-DFA0CD69CF3A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A7F5-42F5-4455-871A-6900B206C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0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87B-25D8-4E83-AD67-DFA0CD69CF3A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A7F5-42F5-4455-871A-6900B206C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02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87B-25D8-4E83-AD67-DFA0CD69CF3A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A7F5-42F5-4455-871A-6900B206C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13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87B-25D8-4E83-AD67-DFA0CD69CF3A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A7F5-42F5-4455-871A-6900B206C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1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87B-25D8-4E83-AD67-DFA0CD69CF3A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A7F5-42F5-4455-871A-6900B206C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3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87B-25D8-4E83-AD67-DFA0CD69CF3A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A7F5-42F5-4455-871A-6900B206C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74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87B-25D8-4E83-AD67-DFA0CD69CF3A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A7F5-42F5-4455-871A-6900B206C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06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87B-25D8-4E83-AD67-DFA0CD69CF3A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A7F5-42F5-4455-871A-6900B206C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6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87B-25D8-4E83-AD67-DFA0CD69CF3A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A7F5-42F5-4455-871A-6900B206C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5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87B-25D8-4E83-AD67-DFA0CD69CF3A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A7F5-42F5-4455-871A-6900B206C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31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87B-25D8-4E83-AD67-DFA0CD69CF3A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A7F5-42F5-4455-871A-6900B206C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45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D887B-25D8-4E83-AD67-DFA0CD69CF3A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FA7F5-42F5-4455-871A-6900B206C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79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895" y="55056"/>
            <a:ext cx="8960191" cy="23876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DATA COLLECTION IN ZONES OF VIOLENCE AND ARMED CONFLICT:</a:t>
            </a:r>
            <a:br>
              <a:rPr lang="en-US" sz="5300" b="1" dirty="0" smtClean="0"/>
            </a:br>
            <a:r>
              <a:rPr lang="en-US" sz="5300" b="1" dirty="0" err="1" smtClean="0"/>
              <a:t>Gulu</a:t>
            </a:r>
            <a:r>
              <a:rPr lang="en-US" sz="5300" b="1" dirty="0" smtClean="0"/>
              <a:t>, northern Uganda</a:t>
            </a:r>
            <a:endParaRPr lang="en-GB" dirty="0"/>
          </a:p>
        </p:txBody>
      </p:sp>
      <p:pic>
        <p:nvPicPr>
          <p:cNvPr id="4" name="Picture 6" descr="http://wpcontent.answers.com/wikipedia/commons/thumb/6/6a/Acholiland,_Uganda.png/257px-Acholiland,_Ugan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638"/>
            <a:ext cx="307181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http://upload.wikimedia.org/wikipedia/commons/f/fd/Kitgum_IDP_camp_from_the_air,_Ugan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6381" y="4655217"/>
            <a:ext cx="3259210" cy="209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6290" y="4273793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1842525" cy="1984663"/>
          </a:xfrm>
          <a:prstGeom prst="rect">
            <a:avLst/>
          </a:prstGeom>
          <a:noFill/>
        </p:spPr>
      </p:pic>
      <p:pic>
        <p:nvPicPr>
          <p:cNvPr id="8" name="Picture 6" descr="http://t3.gstatic.com/images?q=tbn:ANd9GcS4CN9JRUXIrJwxRK8fVLDRHqqF6tbCDnnaMDCEPbiNSIIkZiHj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29265" y="0"/>
            <a:ext cx="2062735" cy="249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94578" y="3530443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41765" y="2812961"/>
            <a:ext cx="9144000" cy="217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/>
              <a:t>Colette Harris, SOAS</a:t>
            </a:r>
          </a:p>
          <a:p>
            <a:r>
              <a:rPr lang="en-US" b="1" dirty="0" smtClean="0"/>
              <a:t>ESRC Methods Festival 5- 7 July University of Bath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> 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sz="1600" b="1" dirty="0" smtClean="0"/>
              <a:t>Panel Session Wednesday 6 July 9.15-10.45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5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45" y="0"/>
            <a:ext cx="4991100" cy="3743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73" y="2779242"/>
            <a:ext cx="5469082" cy="410181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4765964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627" y="-190146"/>
            <a:ext cx="9331037" cy="6641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9237" y="862445"/>
            <a:ext cx="202276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Harris, Colette (2014) The use of participatory gender analysis for violence reduction in (post-)conflict settings: a study of a community education project in northern Uganda, in </a:t>
            </a:r>
            <a:r>
              <a:rPr lang="en-GB" sz="1100" dirty="0" err="1"/>
              <a:t>Vasilikie</a:t>
            </a:r>
            <a:r>
              <a:rPr lang="en-GB" sz="1100" dirty="0"/>
              <a:t> Demos and Marcia Segal (eds.) </a:t>
            </a:r>
            <a:r>
              <a:rPr lang="en-GB" sz="1100" i="1" dirty="0"/>
              <a:t>Advances in Gender Research, </a:t>
            </a:r>
            <a:r>
              <a:rPr lang="en-GB" sz="1100" dirty="0"/>
              <a:t>vol. 18B, Bingley: Emerald Group Publishing, 143-168</a:t>
            </a:r>
            <a:r>
              <a:rPr lang="en-GB" sz="140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7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3371</TotalTime>
  <Words>82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DATA COLLECTION IN ZONES OF VIOLENCE AND ARMED CONFLICT: Gulu, northern Uganda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XX</dc:creator>
  <cp:lastModifiedBy>White P.C.</cp:lastModifiedBy>
  <cp:revision>19</cp:revision>
  <dcterms:created xsi:type="dcterms:W3CDTF">2016-06-21T11:58:10Z</dcterms:created>
  <dcterms:modified xsi:type="dcterms:W3CDTF">2016-06-24T09:00:46Z</dcterms:modified>
</cp:coreProperties>
</file>