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64" r:id="rId4"/>
    <p:sldId id="263" r:id="rId5"/>
    <p:sldId id="260" r:id="rId6"/>
    <p:sldId id="257" r:id="rId7"/>
    <p:sldId id="259" r:id="rId8"/>
    <p:sldId id="258" r:id="rId9"/>
    <p:sldId id="262" r:id="rId1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A265F4-E825-4A5E-9CAC-BD669F8CE666}" v="6" dt="2021-01-26T12:59:11.3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RRARD-ABBOTT Poppy" userId="79efdaf9-9e77-402a-a5a7-1dea3430b9e7" providerId="ADAL" clId="{58A265F4-E825-4A5E-9CAC-BD669F8CE666}"/>
    <pc:docChg chg="custSel addSld modSld">
      <pc:chgData name="GERRARD-ABBOTT Poppy" userId="79efdaf9-9e77-402a-a5a7-1dea3430b9e7" providerId="ADAL" clId="{58A265F4-E825-4A5E-9CAC-BD669F8CE666}" dt="2021-01-26T12:59:13.677" v="154" actId="27614"/>
      <pc:docMkLst>
        <pc:docMk/>
      </pc:docMkLst>
      <pc:sldChg chg="modSp mod">
        <pc:chgData name="GERRARD-ABBOTT Poppy" userId="79efdaf9-9e77-402a-a5a7-1dea3430b9e7" providerId="ADAL" clId="{58A265F4-E825-4A5E-9CAC-BD669F8CE666}" dt="2021-01-26T12:51:19.579" v="82" actId="20577"/>
        <pc:sldMkLst>
          <pc:docMk/>
          <pc:sldMk cId="3507211367" sldId="261"/>
        </pc:sldMkLst>
        <pc:spChg chg="mod">
          <ac:chgData name="GERRARD-ABBOTT Poppy" userId="79efdaf9-9e77-402a-a5a7-1dea3430b9e7" providerId="ADAL" clId="{58A265F4-E825-4A5E-9CAC-BD669F8CE666}" dt="2021-01-26T12:51:19.579" v="82" actId="20577"/>
          <ac:spMkLst>
            <pc:docMk/>
            <pc:sldMk cId="3507211367" sldId="261"/>
            <ac:spMk id="3" creationId="{8ACD4490-D303-4317-9537-91210E35481D}"/>
          </ac:spMkLst>
        </pc:spChg>
      </pc:sldChg>
      <pc:sldChg chg="new">
        <pc:chgData name="GERRARD-ABBOTT Poppy" userId="79efdaf9-9e77-402a-a5a7-1dea3430b9e7" providerId="ADAL" clId="{58A265F4-E825-4A5E-9CAC-BD669F8CE666}" dt="2021-01-26T12:50:50.776" v="0" actId="680"/>
        <pc:sldMkLst>
          <pc:docMk/>
          <pc:sldMk cId="2002591680" sldId="262"/>
        </pc:sldMkLst>
      </pc:sldChg>
      <pc:sldChg chg="addSp modSp new mod modClrScheme chgLayout">
        <pc:chgData name="GERRARD-ABBOTT Poppy" userId="79efdaf9-9e77-402a-a5a7-1dea3430b9e7" providerId="ADAL" clId="{58A265F4-E825-4A5E-9CAC-BD669F8CE666}" dt="2021-01-26T12:58:13.887" v="151" actId="14100"/>
        <pc:sldMkLst>
          <pc:docMk/>
          <pc:sldMk cId="2650310051" sldId="263"/>
        </pc:sldMkLst>
        <pc:spChg chg="add mod">
          <ac:chgData name="GERRARD-ABBOTT Poppy" userId="79efdaf9-9e77-402a-a5a7-1dea3430b9e7" providerId="ADAL" clId="{58A265F4-E825-4A5E-9CAC-BD669F8CE666}" dt="2021-01-26T12:57:37.521" v="148" actId="20577"/>
          <ac:spMkLst>
            <pc:docMk/>
            <pc:sldMk cId="2650310051" sldId="263"/>
            <ac:spMk id="71" creationId="{6D525CE1-F471-4601-9651-36CB2CD99F3F}"/>
          </ac:spMkLst>
        </pc:spChg>
        <pc:picChg chg="add mod">
          <ac:chgData name="GERRARD-ABBOTT Poppy" userId="79efdaf9-9e77-402a-a5a7-1dea3430b9e7" providerId="ADAL" clId="{58A265F4-E825-4A5E-9CAC-BD669F8CE666}" dt="2021-01-26T12:58:13.887" v="151" actId="14100"/>
          <ac:picMkLst>
            <pc:docMk/>
            <pc:sldMk cId="2650310051" sldId="263"/>
            <ac:picMk id="4098" creationId="{3488ACCB-F63F-4D7C-9EB0-29F098D897CE}"/>
          </ac:picMkLst>
        </pc:picChg>
      </pc:sldChg>
      <pc:sldChg chg="addSp modSp new mod">
        <pc:chgData name="GERRARD-ABBOTT Poppy" userId="79efdaf9-9e77-402a-a5a7-1dea3430b9e7" providerId="ADAL" clId="{58A265F4-E825-4A5E-9CAC-BD669F8CE666}" dt="2021-01-26T12:59:13.677" v="154" actId="27614"/>
        <pc:sldMkLst>
          <pc:docMk/>
          <pc:sldMk cId="697426973" sldId="264"/>
        </pc:sldMkLst>
        <pc:picChg chg="add mod">
          <ac:chgData name="GERRARD-ABBOTT Poppy" userId="79efdaf9-9e77-402a-a5a7-1dea3430b9e7" providerId="ADAL" clId="{58A265F4-E825-4A5E-9CAC-BD669F8CE666}" dt="2021-01-26T12:59:13.677" v="154" actId="27614"/>
          <ac:picMkLst>
            <pc:docMk/>
            <pc:sldMk cId="697426973" sldId="264"/>
            <ac:picMk id="3" creationId="{3E09540B-DD68-4136-9F13-F73400E4D8E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2184" y="2130425"/>
            <a:ext cx="7013448" cy="1470025"/>
          </a:xfrm>
        </p:spPr>
        <p:txBody>
          <a:bodyPr/>
          <a:lstStyle>
            <a:lvl1pPr algn="ctr">
              <a:defRPr sz="44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8508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493FC-ADBE-45C3-B83A-A0F6D63565EE}" type="datetimeFigureOut">
              <a:rPr lang="en-US" altLang="en-US"/>
              <a:pPr>
                <a:defRPr/>
              </a:pPr>
              <a:t>1/26/2021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79A2E1-11B2-4776-BC90-E912AF5419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4946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3F9D5-8E7B-40F9-AA38-691F47C1FEC4}" type="datetimeFigureOut">
              <a:rPr lang="en-US" altLang="en-US"/>
              <a:pPr>
                <a:defRPr/>
              </a:pPr>
              <a:t>1/26/2021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925F74-00BB-474B-80CD-697A82554E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9294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69848"/>
            <a:ext cx="2057400" cy="505631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35024" y="1069848"/>
            <a:ext cx="5141976" cy="505631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49F10-F8F3-4004-9C90-0800C365A59F}" type="datetimeFigureOut">
              <a:rPr lang="en-US" altLang="en-US"/>
              <a:pPr>
                <a:defRPr/>
              </a:pPr>
              <a:t>1/26/2021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3B116C-E47A-49CF-B7F1-EA29B041B4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3669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53F86-4C75-4B98-BD16-550C34AECFE1}" type="datetimeFigureOut">
              <a:rPr lang="en-US" altLang="en-US"/>
              <a:pPr>
                <a:defRPr/>
              </a:pPr>
              <a:t>1/26/2021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20D8FE-5E8A-41F2-9AF1-7B64EE27B0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2707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9" y="4406900"/>
            <a:ext cx="712311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599" y="2906713"/>
            <a:ext cx="71231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C6911-D412-44EF-9E44-9545CE5FAE49}" type="datetimeFigureOut">
              <a:rPr lang="en-US" altLang="en-US"/>
              <a:pPr>
                <a:defRPr/>
              </a:pPr>
              <a:t>1/26/2021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2BA407-727B-4177-B7A2-3DA0179D55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6287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17320" y="2221992"/>
            <a:ext cx="3528000" cy="390417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6360" y="2221992"/>
            <a:ext cx="3528000" cy="390417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01783-1EAC-4261-9BAE-337FBDF01730}" type="datetimeFigureOut">
              <a:rPr lang="en-US" altLang="en-US"/>
              <a:pPr>
                <a:defRPr/>
              </a:pPr>
              <a:t>1/26/2021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34F9F7-440A-4462-AAE7-CB6A121D2E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3963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7320" y="2193481"/>
            <a:ext cx="3528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17320" y="2871216"/>
            <a:ext cx="3528000" cy="324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57089" y="2193798"/>
            <a:ext cx="3528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57089" y="2871215"/>
            <a:ext cx="3528000" cy="324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468CD-0516-494C-B443-8D5EAB7A9E54}" type="datetimeFigureOut">
              <a:rPr lang="en-US" altLang="en-US"/>
              <a:pPr>
                <a:defRPr/>
              </a:pPr>
              <a:t>1/26/2021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3A0014-0405-4DA9-9E54-756462DA97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5349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B6207-4814-4F32-BC30-32FB093B801D}" type="datetimeFigureOut">
              <a:rPr lang="en-US" altLang="en-US"/>
              <a:pPr>
                <a:defRPr/>
              </a:pPr>
              <a:t>1/26/2021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281698-6B3E-4C9A-80DB-423FFC0B39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5218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6F86E-D36E-4C72-9948-B306CE6F1620}" type="datetimeFigureOut">
              <a:rPr lang="en-US" altLang="en-US"/>
              <a:pPr>
                <a:defRPr/>
              </a:pPr>
              <a:t>1/26/2021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B87750-A9E6-4A51-AF25-057F1055C2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8840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069848"/>
            <a:ext cx="3008313" cy="11051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6008" y="1069848"/>
            <a:ext cx="4050792" cy="505631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08760" y="2203704"/>
            <a:ext cx="3008313" cy="392245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CF836-E007-4608-8830-61605C63DE62}" type="datetimeFigureOut">
              <a:rPr lang="en-US" altLang="en-US"/>
              <a:pPr>
                <a:defRPr/>
              </a:pPr>
              <a:t>1/26/2021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97D442-9C41-4D12-B85D-92D692A803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7055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8944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68944" y="1179575"/>
            <a:ext cx="5486400" cy="354799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68944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22C9C-6B84-4D74-B21B-F3464D5A2768}" type="datetimeFigureOut">
              <a:rPr lang="en-US" altLang="en-US"/>
              <a:pPr>
                <a:defRPr/>
              </a:pPr>
              <a:t>1/26/2021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5133DA-4F6F-4080-8F2A-0E61FBB279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549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417638" y="977900"/>
            <a:ext cx="72691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  <a:endParaRPr lang="en-US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17638" y="2166938"/>
            <a:ext cx="7269162" cy="395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E167DAE-4878-4EFB-8D78-5CA3922A89F9}" type="datetimeFigureOut">
              <a:rPr lang="en-US" altLang="en-US"/>
              <a:pPr>
                <a:defRPr/>
              </a:pPr>
              <a:t>1/26/2021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110F8DB-28BE-4E51-96AA-E026B2BD527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1471613" y="1953195"/>
            <a:ext cx="7013575" cy="1470025"/>
          </a:xfrm>
        </p:spPr>
        <p:txBody>
          <a:bodyPr/>
          <a:lstStyle/>
          <a:p>
            <a:pPr eaLnBrk="1" hangingPunct="1"/>
            <a:r>
              <a:rPr lang="en-US" altLang="en-US" dirty="0"/>
              <a:t>Just ‘transferring online’? Valuing COVID-19 methodologies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8571" y="3999216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Poppy Gerrard-Abbott</a:t>
            </a:r>
          </a:p>
          <a:p>
            <a:pPr eaLnBrk="1" hangingPunct="1">
              <a:defRPr/>
            </a:pPr>
            <a:r>
              <a:rPr lang="en-US" dirty="0"/>
              <a:t>PhD Sociology </a:t>
            </a:r>
          </a:p>
          <a:p>
            <a:pPr eaLnBrk="1" hangingPunct="1">
              <a:defRPr/>
            </a:pPr>
            <a:r>
              <a:rPr lang="en-US" dirty="0"/>
              <a:t>University of Edinburgh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D4490-D303-4317-9537-91210E3548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7638" y="1930632"/>
            <a:ext cx="7269162" cy="3959225"/>
          </a:xfrm>
        </p:spPr>
        <p:txBody>
          <a:bodyPr/>
          <a:lstStyle/>
          <a:p>
            <a:r>
              <a:rPr lang="en-GB" sz="4000" dirty="0"/>
              <a:t>Sailing the ship in stormy waters</a:t>
            </a:r>
          </a:p>
          <a:p>
            <a:r>
              <a:rPr lang="en-GB" sz="4000" dirty="0"/>
              <a:t>A microscope to inequality</a:t>
            </a:r>
          </a:p>
          <a:p>
            <a:r>
              <a:rPr lang="en-GB" sz="4000" dirty="0"/>
              <a:t>Whose knowledge, what path? </a:t>
            </a:r>
          </a:p>
          <a:p>
            <a:r>
              <a:rPr lang="en-GB" sz="4000" dirty="0"/>
              <a:t>Isn’t all research for the sake of change?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7211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3E09540B-DD68-4136-9F13-F73400E4D8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143000" y="857250"/>
            <a:ext cx="6857999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426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itle 1">
            <a:extLst>
              <a:ext uri="{FF2B5EF4-FFF2-40B4-BE49-F238E27FC236}">
                <a16:creationId xmlns:a16="http://schemas.microsoft.com/office/drawing/2014/main" id="{6D525CE1-F471-4601-9651-36CB2CD99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7638" y="977900"/>
            <a:ext cx="7269162" cy="1143000"/>
          </a:xfrm>
        </p:spPr>
        <p:txBody>
          <a:bodyPr/>
          <a:lstStyle/>
          <a:p>
            <a:r>
              <a:rPr lang="en-US" sz="2000" dirty="0"/>
              <a:t>Below: cartoon by </a:t>
            </a:r>
            <a:r>
              <a:rPr lang="en-GB" sz="2000" b="0" dirty="0">
                <a:effectLst/>
              </a:rPr>
              <a:t>Micah Russell on the education system, 2012</a:t>
            </a:r>
            <a:endParaRPr lang="en-US" sz="2000" dirty="0"/>
          </a:p>
        </p:txBody>
      </p:sp>
      <p:pic>
        <p:nvPicPr>
          <p:cNvPr id="4098" name="Picture 2" descr="The Education System: “Now Climb That Tree” | The Marquette Educator">
            <a:extLst>
              <a:ext uri="{FF2B5EF4-FFF2-40B4-BE49-F238E27FC236}">
                <a16:creationId xmlns:a16="http://schemas.microsoft.com/office/drawing/2014/main" id="{3488ACCB-F63F-4D7C-9EB0-29F098D897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15784" y="1879261"/>
            <a:ext cx="6493268" cy="4529055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0310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itle 1">
            <a:extLst>
              <a:ext uri="{FF2B5EF4-FFF2-40B4-BE49-F238E27FC236}">
                <a16:creationId xmlns:a16="http://schemas.microsoft.com/office/drawing/2014/main" id="{E1CDB7F8-386E-40D4-A899-DF9FC1C03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7638" y="977900"/>
            <a:ext cx="7269162" cy="1143000"/>
          </a:xfrm>
        </p:spPr>
        <p:txBody>
          <a:bodyPr/>
          <a:lstStyle/>
          <a:p>
            <a:r>
              <a:rPr lang="en-US" sz="2000" dirty="0"/>
              <a:t>Below: one of many Trafalgar Square anti-lockdown protests</a:t>
            </a:r>
            <a:br>
              <a:rPr lang="en-US" sz="2000" dirty="0"/>
            </a:br>
            <a:r>
              <a:rPr lang="en-US" sz="2000" dirty="0"/>
              <a:t>The Guardian, September 2020</a:t>
            </a:r>
          </a:p>
        </p:txBody>
      </p:sp>
      <p:pic>
        <p:nvPicPr>
          <p:cNvPr id="3074" name="Picture 2" descr="Crowds at protest holding signs including: 'No to mandatory vaccines' and 'My body, my choice – no to mandatory masks'">
            <a:extLst>
              <a:ext uri="{FF2B5EF4-FFF2-40B4-BE49-F238E27FC236}">
                <a16:creationId xmlns:a16="http://schemas.microsoft.com/office/drawing/2014/main" id="{F575A4FF-D8D4-4D61-871A-605C8D6490E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4" r="1" b="470"/>
          <a:stretch/>
        </p:blipFill>
        <p:spPr bwMode="auto">
          <a:xfrm>
            <a:off x="1417638" y="2166938"/>
            <a:ext cx="7269162" cy="3959225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2925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itle 1">
            <a:extLst>
              <a:ext uri="{FF2B5EF4-FFF2-40B4-BE49-F238E27FC236}">
                <a16:creationId xmlns:a16="http://schemas.microsoft.com/office/drawing/2014/main" id="{4B52C611-53C4-4CA6-99DA-A5A814761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7638" y="977900"/>
            <a:ext cx="7269162" cy="1143000"/>
          </a:xfrm>
        </p:spPr>
        <p:txBody>
          <a:bodyPr/>
          <a:lstStyle/>
          <a:p>
            <a:r>
              <a:rPr lang="en-US" sz="2000" dirty="0"/>
              <a:t>Below: thumbnail of </a:t>
            </a:r>
            <a:r>
              <a:rPr lang="en-US" sz="2000" dirty="0" err="1"/>
              <a:t>Youtube</a:t>
            </a:r>
            <a:r>
              <a:rPr lang="en-US" sz="2000" dirty="0"/>
              <a:t> video ‘Disability and Capitalism’ by vlogger </a:t>
            </a:r>
            <a:r>
              <a:rPr lang="en-GB" sz="2000" b="0" dirty="0">
                <a:solidFill>
                  <a:srgbClr val="030303"/>
                </a:solidFill>
                <a:effectLst/>
                <a:latin typeface="Roboto"/>
              </a:rPr>
              <a:t>Leslie Exp, April 2020</a:t>
            </a:r>
            <a:endParaRPr lang="en-US" sz="2000" dirty="0"/>
          </a:p>
        </p:txBody>
      </p:sp>
      <p:pic>
        <p:nvPicPr>
          <p:cNvPr id="1026" name="Picture 2" descr="Disability and Capitalism - YouTube">
            <a:extLst>
              <a:ext uri="{FF2B5EF4-FFF2-40B4-BE49-F238E27FC236}">
                <a16:creationId xmlns:a16="http://schemas.microsoft.com/office/drawing/2014/main" id="{ABA6ED88-BE8A-48A9-B73C-A9C348A4E5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32908" y="2166938"/>
            <a:ext cx="7038622" cy="3959225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2337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0BCF337C-8E6C-4879-A2CD-3034F17E8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7638" y="977900"/>
            <a:ext cx="7269162" cy="1143000"/>
          </a:xfrm>
        </p:spPr>
        <p:txBody>
          <a:bodyPr/>
          <a:lstStyle/>
          <a:p>
            <a:r>
              <a:rPr lang="en-US" sz="2000" dirty="0"/>
              <a:t>Below: screenshot of </a:t>
            </a:r>
            <a:r>
              <a:rPr lang="en-US" sz="2000" dirty="0" err="1"/>
              <a:t>Powerpoint</a:t>
            </a:r>
            <a:r>
              <a:rPr lang="en-US" sz="2000" dirty="0"/>
              <a:t> slide from ‘feminist approaches to research’ lecture, Jan 2021</a:t>
            </a:r>
          </a:p>
        </p:txBody>
      </p:sp>
      <p:pic>
        <p:nvPicPr>
          <p:cNvPr id="5" name="Picture 4" descr="Table&#10;&#10;Description automatically generated">
            <a:extLst>
              <a:ext uri="{FF2B5EF4-FFF2-40B4-BE49-F238E27FC236}">
                <a16:creationId xmlns:a16="http://schemas.microsoft.com/office/drawing/2014/main" id="{3CDD0CCA-EB67-494A-A6CD-ED45CA2EDE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5852" y="2120900"/>
            <a:ext cx="5730510" cy="425490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09913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low end theory — On Audre Lorde's Legacy and the &quot;Self&quot; of...">
            <a:extLst>
              <a:ext uri="{FF2B5EF4-FFF2-40B4-BE49-F238E27FC236}">
                <a16:creationId xmlns:a16="http://schemas.microsoft.com/office/drawing/2014/main" id="{C08BF894-494E-408C-A2D1-F7CD01BE7A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11263" y="68263"/>
            <a:ext cx="6721475" cy="6721475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8541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2591680"/>
      </p:ext>
    </p:extLst>
  </p:cSld>
  <p:clrMapOvr>
    <a:masterClrMapping/>
  </p:clrMapOvr>
</p:sld>
</file>

<file path=ppt/theme/theme1.xml><?xml version="1.0" encoding="utf-8"?>
<a:theme xmlns:a="http://schemas.openxmlformats.org/drawingml/2006/main" name="pres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865248D3106048B4C342193B28D15C" ma:contentTypeVersion="12" ma:contentTypeDescription="Create a new document." ma:contentTypeScope="" ma:versionID="7ad7cb15fff9e9c6d8f77dbb39e43fde">
  <xsd:schema xmlns:xsd="http://www.w3.org/2001/XMLSchema" xmlns:xs="http://www.w3.org/2001/XMLSchema" xmlns:p="http://schemas.microsoft.com/office/2006/metadata/properties" xmlns:ns1="http://schemas.microsoft.com/sharepoint/v3" xmlns:ns2="0ca42d7e-b0d8-4cf5-aeef-1fa36f428839" targetNamespace="http://schemas.microsoft.com/office/2006/metadata/properties" ma:root="true" ma:fieldsID="b7b84aa2d4404ef300917626c4060738" ns1:_="" ns2:_="">
    <xsd:import namespace="http://schemas.microsoft.com/sharepoint/v3"/>
    <xsd:import namespace="0ca42d7e-b0d8-4cf5-aeef-1fa36f42883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a42d7e-b0d8-4cf5-aeef-1fa36f4288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DC627E9-AF04-4FA6-95C0-07C008400C4D}"/>
</file>

<file path=customXml/itemProps2.xml><?xml version="1.0" encoding="utf-8"?>
<ds:datastoreItem xmlns:ds="http://schemas.openxmlformats.org/officeDocument/2006/customXml" ds:itemID="{50DC6E78-7AD5-4E44-BF68-F8CFB0EFC669}"/>
</file>

<file path=customXml/itemProps3.xml><?xml version="1.0" encoding="utf-8"?>
<ds:datastoreItem xmlns:ds="http://schemas.openxmlformats.org/officeDocument/2006/customXml" ds:itemID="{91B8E6A8-20D9-4483-893F-6036585A5C03}"/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102</Words>
  <Application>Microsoft Office PowerPoint</Application>
  <PresentationFormat>On-screen Show (4:3)</PresentationFormat>
  <Paragraphs>12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Roboto</vt:lpstr>
      <vt:lpstr>pres6</vt:lpstr>
      <vt:lpstr>Just ‘transferring online’? Valuing COVID-19 methodologies</vt:lpstr>
      <vt:lpstr>PowerPoint Presentation</vt:lpstr>
      <vt:lpstr>PowerPoint Presentation</vt:lpstr>
      <vt:lpstr>Below: cartoon by Micah Russell on the education system, 2012</vt:lpstr>
      <vt:lpstr>Below: one of many Trafalgar Square anti-lockdown protests The Guardian, September 2020</vt:lpstr>
      <vt:lpstr>Below: thumbnail of Youtube video ‘Disability and Capitalism’ by vlogger Leslie Exp, April 2020</vt:lpstr>
      <vt:lpstr>Below: screenshot of Powerpoint slide from ‘feminist approaches to research’ lecture, Jan 2021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Just ‘transferring online’? Valuing COVID-19 methodologies</dc:title>
  <dc:creator>GERRARD-ABBOTT Poppy</dc:creator>
  <cp:lastModifiedBy>GERRARD-ABBOTT Poppy</cp:lastModifiedBy>
  <cp:revision>1</cp:revision>
  <dcterms:created xsi:type="dcterms:W3CDTF">2021-01-26T12:45:24Z</dcterms:created>
  <dcterms:modified xsi:type="dcterms:W3CDTF">2021-01-26T12:59:25Z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0x010100CD865248D3106048B4C342193B28D15C</vt:lpwstr>
  </property>
</Properties>
</file>