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  <p:sldMasterId id="2147483752" r:id="rId6"/>
  </p:sldMasterIdLst>
  <p:notesMasterIdLst>
    <p:notesMasterId r:id="rId15"/>
  </p:notesMasterIdLst>
  <p:handoutMasterIdLst>
    <p:handoutMasterId r:id="rId16"/>
  </p:handoutMasterIdLst>
  <p:sldIdLst>
    <p:sldId id="256" r:id="rId7"/>
    <p:sldId id="264" r:id="rId8"/>
    <p:sldId id="263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5647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4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06D"/>
    <a:srgbClr val="DD7A0F"/>
    <a:srgbClr val="2F444E"/>
    <a:srgbClr val="354248"/>
    <a:srgbClr val="091932"/>
    <a:srgbClr val="344248"/>
    <a:srgbClr val="384A50"/>
    <a:srgbClr val="0099C4"/>
    <a:srgbClr val="633E88"/>
    <a:srgbClr val="273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9" autoAdjust="0"/>
    <p:restoredTop sz="73339" autoAdjust="0"/>
  </p:normalViewPr>
  <p:slideViewPr>
    <p:cSldViewPr>
      <p:cViewPr varScale="1">
        <p:scale>
          <a:sx n="77" d="100"/>
          <a:sy n="77" d="100"/>
        </p:scale>
        <p:origin x="154" y="55"/>
      </p:cViewPr>
      <p:guideLst>
        <p:guide orient="horz" pos="1117"/>
        <p:guide pos="5647"/>
        <p:guide orient="horz" pos="391"/>
        <p:guide orient="horz" pos="73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39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04/07/2018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1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an expert at this</a:t>
            </a:r>
          </a:p>
          <a:p>
            <a:endParaRPr lang="en-GB" dirty="0"/>
          </a:p>
          <a:p>
            <a:r>
              <a:rPr lang="en-GB" dirty="0"/>
              <a:t>Personal experience</a:t>
            </a:r>
          </a:p>
          <a:p>
            <a:endParaRPr lang="en-GB" dirty="0"/>
          </a:p>
          <a:p>
            <a:r>
              <a:rPr lang="en-GB" dirty="0"/>
              <a:t>Personal</a:t>
            </a:r>
            <a:r>
              <a:rPr lang="en-GB" baseline="0" dirty="0"/>
              <a:t> development </a:t>
            </a:r>
            <a:r>
              <a:rPr lang="is-IS" baseline="0" dirty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9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1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</a:t>
            </a:r>
            <a:br>
              <a:rPr lang="en-GB" dirty="0"/>
            </a:br>
            <a:r>
              <a:rPr lang="en-GB" dirty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Bold 18pt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/>
              <a:t>www.cranfield.ac.uk</a:t>
            </a:r>
            <a:endParaRPr lang="en-GB" sz="1800" b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7999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5B781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7999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6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8000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52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8000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0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8000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4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3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3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2"/>
            <a:ext cx="8532948" cy="403244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3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3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005064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</a:t>
            </a:r>
            <a:br>
              <a:rPr lang="en-GB" dirty="0"/>
            </a:br>
            <a:r>
              <a:rPr lang="en-GB" dirty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4941168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566124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/>
              <a:t>www.cranfield.ac.uk</a:t>
            </a:r>
            <a:endParaRPr lang="en-GB" sz="1800" b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1"/>
            <a:ext cx="8532948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1"/>
            <a:ext cx="5022558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7"/>
            <a:ext cx="5022558" cy="47521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5525" y="1412777"/>
            <a:ext cx="8532949" cy="4752105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0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914546" cy="57602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/>
            </a:lvl2pPr>
            <a:lvl3pPr>
              <a:lnSpc>
                <a:spcPct val="100000"/>
              </a:lnSpc>
              <a:defRPr sz="2000" b="0" i="0"/>
            </a:lvl3pPr>
            <a:lvl4pPr>
              <a:lnSpc>
                <a:spcPct val="100000"/>
              </a:lnSpc>
              <a:defRPr sz="2000" b="0" i="0"/>
            </a:lvl4pPr>
            <a:lvl5pPr marL="16287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 i="0"/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404665"/>
            <a:ext cx="3401616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5525" y="404665"/>
            <a:ext cx="8532949" cy="5760217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0"/>
            <a:ext cx="5022558" cy="40324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9685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404665"/>
            <a:ext cx="8532484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4626474" y="404663"/>
            <a:ext cx="4211536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05526" y="404662"/>
            <a:ext cx="4211536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rgbClr val="273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4" y="-27384"/>
            <a:ext cx="12223573" cy="6875887"/>
          </a:xfrm>
          <a:prstGeom prst="rect">
            <a:avLst/>
          </a:prstGeom>
        </p:spPr>
      </p:pic>
      <p:sp>
        <p:nvSpPr>
          <p:cNvPr id="7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0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solidFill>
          <a:srgbClr val="5B7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4" y="-27384"/>
            <a:ext cx="12223573" cy="6875887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97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bg>
      <p:bgPr>
        <a:solidFill>
          <a:srgbClr val="81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4" y="-27384"/>
            <a:ext cx="12223573" cy="6875887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38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rgbClr val="442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4" y="-27384"/>
            <a:ext cx="12223573" cy="6875887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35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820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4" y="-27384"/>
            <a:ext cx="12223573" cy="6875887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30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bg>
      <p:bgPr>
        <a:solidFill>
          <a:srgbClr val="DD7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4" y="-27384"/>
            <a:ext cx="12223573" cy="6875887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7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436394" y="1412777"/>
            <a:ext cx="340161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5"/>
            <a:ext cx="5022558" cy="4968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7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5525" y="1412776"/>
            <a:ext cx="8532949" cy="4968550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3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5526" y="1412777"/>
            <a:ext cx="8532484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26474" y="1412777"/>
            <a:ext cx="421153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305991" y="1412777"/>
            <a:ext cx="421153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8000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6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1"/>
            <a:ext cx="8532000" cy="497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44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1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1"/>
            <a:ext cx="8532000" cy="476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0" r:id="rId5"/>
    <p:sldLayoutId id="2147483712" r:id="rId6"/>
    <p:sldLayoutId id="2147483717" r:id="rId7"/>
    <p:sldLayoutId id="2147483718" r:id="rId8"/>
    <p:sldLayoutId id="2147483714" r:id="rId9"/>
    <p:sldLayoutId id="2147483727" r:id="rId10"/>
    <p:sldLayoutId id="2147483711" r:id="rId11"/>
    <p:sldLayoutId id="214748373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21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65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.hodges@cranfield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307678" y="1988841"/>
            <a:ext cx="4318398" cy="2088232"/>
          </a:xfrm>
        </p:spPr>
        <p:txBody>
          <a:bodyPr/>
          <a:lstStyle/>
          <a:p>
            <a:r>
              <a:rPr lang="en-GB" dirty="0"/>
              <a:t>Digital</a:t>
            </a:r>
          </a:p>
          <a:p>
            <a:r>
              <a:rPr lang="en-GB" dirty="0"/>
              <a:t>Identity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307679" y="4077072"/>
            <a:ext cx="4318399" cy="1152128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/>
              <a:t>Dr.</a:t>
            </a:r>
            <a:r>
              <a:rPr lang="en-GB" dirty="0"/>
              <a:t> Duncan Hodges</a:t>
            </a:r>
          </a:p>
          <a:p>
            <a:r>
              <a:rPr lang="en-GB" dirty="0">
                <a:hlinkClick r:id="rId3"/>
              </a:rPr>
              <a:t>d.hodges@cranfield.ac.uk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dunc_h</a:t>
            </a:r>
            <a:endParaRPr lang="en-GB" dirty="0"/>
          </a:p>
          <a:p>
            <a:r>
              <a:rPr lang="en-GB" dirty="0"/>
              <a:t>Information Operations Group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June 2018</a:t>
            </a:r>
          </a:p>
        </p:txBody>
      </p:sp>
    </p:spTree>
    <p:extLst>
      <p:ext uri="{BB962C8B-B14F-4D97-AF65-F5344CB8AC3E}">
        <p14:creationId xmlns:p14="http://schemas.microsoft.com/office/powerpoint/2010/main" val="389245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8553474140_21d87df062_h.jpg"/>
          <p:cNvPicPr>
            <a:picLocks noGrp="1" noChangeAspect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8" r="-7208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6453336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CC BY: Paul Inkles - http://</a:t>
            </a:r>
            <a:r>
              <a:rPr lang="en-GB" sz="1200" dirty="0" err="1"/>
              <a:t>www.visioncreation.co.uk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4390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76C5A-08F5-492F-9447-1B09944953E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Lecturer in the Information Operations Group, Cranfield Defence </a:t>
            </a:r>
            <a:r>
              <a:rPr lang="en-GB"/>
              <a:t>and Security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279A82C-B9F3-4270-8B98-0BBCB8484152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6" y="1611312"/>
            <a:ext cx="3657600" cy="45720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13DBA71-F571-4FAA-B85C-8896D9F4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109393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/>
        <p:txBody>
          <a:bodyPr anchor="ctr">
            <a:normAutofit/>
          </a:bodyPr>
          <a:lstStyle/>
          <a:p>
            <a:r>
              <a:rPr lang="en-GB" sz="2400" dirty="0"/>
              <a:t>Government Office for Science </a:t>
            </a:r>
          </a:p>
          <a:p>
            <a:pPr marL="0" indent="0" algn="ctr">
              <a:buNone/>
            </a:pPr>
            <a:r>
              <a:rPr lang="mr-IN" i="1" dirty="0"/>
              <a:t>…</a:t>
            </a:r>
            <a:r>
              <a:rPr lang="en-GB" i="1" dirty="0"/>
              <a:t> advise the Prime Minister and members of the Cabinet, to ensure that government policies and decisions </a:t>
            </a:r>
            <a:r>
              <a:rPr lang="en-GB" i="1" dirty="0">
                <a:solidFill>
                  <a:srgbClr val="FF0000"/>
                </a:solidFill>
              </a:rPr>
              <a:t>are informed by the best scientific evidence</a:t>
            </a:r>
            <a:r>
              <a:rPr lang="en-GB" i="1" dirty="0"/>
              <a:t> and strategic long-term thinking.</a:t>
            </a:r>
          </a:p>
          <a:p>
            <a:endParaRPr lang="en-GB" sz="2400" dirty="0"/>
          </a:p>
          <a:p>
            <a:r>
              <a:rPr lang="en-GB" sz="2400" dirty="0"/>
              <a:t>Alan Turing Institute (Defence and Security Programme)</a:t>
            </a:r>
          </a:p>
          <a:p>
            <a:pPr marL="0" indent="0" algn="ctr">
              <a:buNone/>
            </a:pPr>
            <a:r>
              <a:rPr lang="en-GB" i="1" dirty="0"/>
              <a:t>We are the national institute for data science and artificial intelligence.</a:t>
            </a:r>
          </a:p>
          <a:p>
            <a:pPr marL="0" indent="0" algn="ctr">
              <a:buNone/>
            </a:pPr>
            <a:r>
              <a:rPr lang="en-GB" i="1" dirty="0"/>
              <a:t> Collaborating with the defence and security community to deliver an ambitious programme of data science research, to </a:t>
            </a:r>
            <a:r>
              <a:rPr lang="en-GB" i="1" dirty="0">
                <a:solidFill>
                  <a:srgbClr val="FF0000"/>
                </a:solidFill>
              </a:rPr>
              <a:t>deliver impact in real world scenarios</a:t>
            </a:r>
            <a:r>
              <a:rPr lang="en-GB" i="1" dirty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Sponsors</a:t>
            </a:r>
          </a:p>
        </p:txBody>
      </p:sp>
    </p:spTree>
    <p:extLst>
      <p:ext uri="{BB962C8B-B14F-4D97-AF65-F5344CB8AC3E}">
        <p14:creationId xmlns:p14="http://schemas.microsoft.com/office/powerpoint/2010/main" val="308974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my sponsor want 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sz="3600" dirty="0"/>
              <a:t>Really, really want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55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my sponsor demonstrate / frame my work ?</a:t>
            </a:r>
          </a:p>
        </p:txBody>
      </p:sp>
      <p:pic>
        <p:nvPicPr>
          <p:cNvPr id="3" name="Content Placeholder 2" descr="4226218448_849b2121b0_b.jpg"/>
          <p:cNvPicPr>
            <a:picLocks noGrp="1" noChangeAspect="1"/>
          </p:cNvPicPr>
          <p:nvPr>
            <p:ph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t="27797" r="4349" b="258"/>
          <a:stretch/>
        </p:blipFill>
        <p:spPr>
          <a:xfrm>
            <a:off x="304800" y="1412875"/>
            <a:ext cx="8532813" cy="4968875"/>
          </a:xfrm>
        </p:spPr>
      </p:pic>
      <p:sp>
        <p:nvSpPr>
          <p:cNvPr id="4" name="TextBox 3"/>
          <p:cNvSpPr txBox="1"/>
          <p:nvPr/>
        </p:nvSpPr>
        <p:spPr>
          <a:xfrm>
            <a:off x="2051720" y="6453336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CC BY-NC-ND: Anthony </a:t>
            </a:r>
            <a:r>
              <a:rPr lang="en-GB" sz="1200" dirty="0" err="1"/>
              <a:t>Theobold</a:t>
            </a:r>
            <a:r>
              <a:rPr lang="en-GB" sz="1200" dirty="0"/>
              <a:t> - https://</a:t>
            </a:r>
            <a:r>
              <a:rPr lang="en-GB" sz="1200" dirty="0" err="1"/>
              <a:t>www.flickr.com</a:t>
            </a:r>
            <a:r>
              <a:rPr lang="en-GB" sz="1200" dirty="0"/>
              <a:t>/photos/</a:t>
            </a:r>
            <a:r>
              <a:rPr lang="en-GB" sz="1200" dirty="0" err="1"/>
              <a:t>antphotos</a:t>
            </a:r>
            <a:r>
              <a:rPr lang="en-GB" sz="1200" dirty="0"/>
              <a:t>/4226218448</a:t>
            </a:r>
          </a:p>
        </p:txBody>
      </p:sp>
    </p:spTree>
    <p:extLst>
      <p:ext uri="{BB962C8B-B14F-4D97-AF65-F5344CB8AC3E}">
        <p14:creationId xmlns:p14="http://schemas.microsoft.com/office/powerpoint/2010/main" val="98750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I make this work for me 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9"/>
          </p:nvPr>
        </p:nvPicPr>
        <p:blipFill>
          <a:blip r:embed="rId2"/>
          <a:srcRect t="6326" b="6326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051720" y="6453336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CC BY-SA : Nick </a:t>
            </a:r>
            <a:r>
              <a:rPr lang="en-GB" sz="1200" dirty="0" err="1"/>
              <a:t>Youngson</a:t>
            </a:r>
            <a:r>
              <a:rPr lang="en-GB" sz="1200" dirty="0"/>
              <a:t> - http://</a:t>
            </a:r>
            <a:r>
              <a:rPr lang="en-GB" sz="1200" dirty="0" err="1"/>
              <a:t>www.nyphotographic.com</a:t>
            </a:r>
            <a:r>
              <a:rPr lang="en-GB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8750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846267"/>
      </p:ext>
    </p:extLst>
  </p:cSld>
  <p:clrMapOvr>
    <a:masterClrMapping/>
  </p:clrMapOvr>
</p:sld>
</file>

<file path=ppt/theme/theme1.xml><?xml version="1.0" encoding="utf-8"?>
<a:theme xmlns:a="http://schemas.openxmlformats.org/drawingml/2006/main" name="CDS-Marketing-Template-4x3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5DF5455-9C9B-4F44-8692-5D43016CD7AF}" vid="{293DE204-2F2E-4E3A-83B8-24A29573F430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5DF5455-9C9B-4F44-8692-5D43016CD7AF}" vid="{12CB94AC-5BDE-43A2-AED9-FB24DC292C68}"/>
    </a:ext>
  </a:extLst>
</a:theme>
</file>

<file path=ppt/theme/theme3.xml><?xml version="1.0" encoding="utf-8"?>
<a:theme xmlns:a="http://schemas.openxmlformats.org/drawingml/2006/main" name="Coloure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5DF5455-9C9B-4F44-8692-5D43016CD7AF}" vid="{0D21C0FC-45FB-43E6-BC16-89014371CE8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2428EAC03A342B9BB2F331FEB908A" ma:contentTypeVersion="3" ma:contentTypeDescription="Create a new document." ma:contentTypeScope="" ma:versionID="823a14c264c580be9fd5c5c98da67aa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29D86A-3AF6-48A4-855F-0A95E6AF055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BE54F1-1E6B-45CA-BF74-69CFDEA264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CDS-Marketing-Template-4x3-01.potx</Template>
  <TotalTime>914</TotalTime>
  <Words>212</Words>
  <Application>Microsoft Office PowerPoint</Application>
  <PresentationFormat>On-screen Show (4:3)</PresentationFormat>
  <Paragraphs>32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CDS-Marketing-Template-4x3-01</vt:lpstr>
      <vt:lpstr>No Logo Master</vt:lpstr>
      <vt:lpstr>Coloured slides</vt:lpstr>
      <vt:lpstr>PowerPoint Presentation</vt:lpstr>
      <vt:lpstr>Disclaimer</vt:lpstr>
      <vt:lpstr>About me</vt:lpstr>
      <vt:lpstr>My Sponsors</vt:lpstr>
      <vt:lpstr>What does my sponsor want ?</vt:lpstr>
      <vt:lpstr>How can my sponsor demonstrate / frame my work ?</vt:lpstr>
      <vt:lpstr>How can I make this work for me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Gibbs, Peter</dc:creator>
  <cp:lastModifiedBy>Hodges, Duncan</cp:lastModifiedBy>
  <cp:revision>81</cp:revision>
  <cp:lastPrinted>2014-09-02T09:13:37Z</cp:lastPrinted>
  <dcterms:created xsi:type="dcterms:W3CDTF">2017-04-05T07:01:21Z</dcterms:created>
  <dcterms:modified xsi:type="dcterms:W3CDTF">2018-07-04T09:38:43Z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0x01010005F2428EAC03A342B9BB2F331FEB908A</vt:lpwstr>
  </property>
</Properties>
</file>