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4" r:id="rId2"/>
  </p:sldMasterIdLst>
  <p:notesMasterIdLst>
    <p:notesMasterId r:id="rId12"/>
  </p:notesMasterIdLst>
  <p:sldIdLst>
    <p:sldId id="257" r:id="rId3"/>
    <p:sldId id="268" r:id="rId4"/>
    <p:sldId id="269" r:id="rId5"/>
    <p:sldId id="273" r:id="rId6"/>
    <p:sldId id="274" r:id="rId7"/>
    <p:sldId id="272" r:id="rId8"/>
    <p:sldId id="276" r:id="rId9"/>
    <p:sldId id="277" r:id="rId10"/>
    <p:sldId id="279" r:id="rId1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F2259"/>
    <a:srgbClr val="3B6E8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56"/>
      </p:cViewPr>
      <p:guideLst/>
    </p:cSldViewPr>
  </p:slideViewPr>
  <p:notesTextViewPr>
    <p:cViewPr>
      <p:scale>
        <a:sx n="1" d="1"/>
        <a:sy n="1" d="1"/>
      </p:scale>
      <p:origin x="0" y="0"/>
    </p:cViewPr>
  </p:notesTextViewPr>
  <p:sorterViewPr>
    <p:cViewPr>
      <p:scale>
        <a:sx n="100" d="100"/>
        <a:sy n="100" d="100"/>
      </p:scale>
      <p:origin x="0" y="0"/>
    </p:cViewPr>
  </p:sorterViewPr>
  <p:notesViewPr>
    <p:cSldViewPr snapToGrid="0">
      <p:cViewPr varScale="1">
        <p:scale>
          <a:sx n="47" d="100"/>
          <a:sy n="47" d="100"/>
        </p:scale>
        <p:origin x="2792" y="6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theme" Target="theme/theme1.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FBCBA04-0081-460C-9229-E7E04A7EA2FD}" type="datetimeFigureOut">
              <a:rPr lang="en-GB" smtClean="0"/>
              <a:t>03/07/2018</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5A7D735-F110-4E6C-82CC-333F4D617E99}" type="slidenum">
              <a:rPr lang="en-GB" smtClean="0"/>
              <a:t>‹#›</a:t>
            </a:fld>
            <a:endParaRPr lang="en-GB"/>
          </a:p>
        </p:txBody>
      </p:sp>
    </p:spTree>
    <p:extLst>
      <p:ext uri="{BB962C8B-B14F-4D97-AF65-F5344CB8AC3E}">
        <p14:creationId xmlns:p14="http://schemas.microsoft.com/office/powerpoint/2010/main" val="159063507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EE9204-E14E-4D77-941C-EECDDD4C205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56316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734861-9531-42E2-AED4-D91FD2BE0575}" type="slidenum">
              <a:rPr lang="en-GB" smtClean="0"/>
              <a:t>2</a:t>
            </a:fld>
            <a:endParaRPr lang="en-GB"/>
          </a:p>
        </p:txBody>
      </p:sp>
    </p:spTree>
    <p:extLst>
      <p:ext uri="{BB962C8B-B14F-4D97-AF65-F5344CB8AC3E}">
        <p14:creationId xmlns:p14="http://schemas.microsoft.com/office/powerpoint/2010/main" val="52975989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734861-9531-42E2-AED4-D91FD2BE0575}" type="slidenum">
              <a:rPr lang="en-GB" smtClean="0"/>
              <a:t>3</a:t>
            </a:fld>
            <a:endParaRPr lang="en-GB"/>
          </a:p>
        </p:txBody>
      </p:sp>
    </p:spTree>
    <p:extLst>
      <p:ext uri="{BB962C8B-B14F-4D97-AF65-F5344CB8AC3E}">
        <p14:creationId xmlns:p14="http://schemas.microsoft.com/office/powerpoint/2010/main" val="25418646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A7D735-F110-4E6C-82CC-333F4D617E99}" type="slidenum">
              <a:rPr lang="en-GB" smtClean="0"/>
              <a:t>4</a:t>
            </a:fld>
            <a:endParaRPr lang="en-GB"/>
          </a:p>
        </p:txBody>
      </p:sp>
    </p:spTree>
    <p:extLst>
      <p:ext uri="{BB962C8B-B14F-4D97-AF65-F5344CB8AC3E}">
        <p14:creationId xmlns:p14="http://schemas.microsoft.com/office/powerpoint/2010/main" val="24247076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2F734861-9531-42E2-AED4-D91FD2BE0575}" type="slidenum">
              <a:rPr lang="en-GB" smtClean="0"/>
              <a:t>5</a:t>
            </a:fld>
            <a:endParaRPr lang="en-GB"/>
          </a:p>
        </p:txBody>
      </p:sp>
    </p:spTree>
    <p:extLst>
      <p:ext uri="{BB962C8B-B14F-4D97-AF65-F5344CB8AC3E}">
        <p14:creationId xmlns:p14="http://schemas.microsoft.com/office/powerpoint/2010/main" val="59740302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A7D735-F110-4E6C-82CC-333F4D617E99}" type="slidenum">
              <a:rPr lang="en-GB" smtClean="0"/>
              <a:t>6</a:t>
            </a:fld>
            <a:endParaRPr lang="en-GB"/>
          </a:p>
        </p:txBody>
      </p:sp>
    </p:spTree>
    <p:extLst>
      <p:ext uri="{BB962C8B-B14F-4D97-AF65-F5344CB8AC3E}">
        <p14:creationId xmlns:p14="http://schemas.microsoft.com/office/powerpoint/2010/main" val="2251301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A7D735-F110-4E6C-82CC-333F4D617E99}" type="slidenum">
              <a:rPr lang="en-GB" smtClean="0"/>
              <a:t>7</a:t>
            </a:fld>
            <a:endParaRPr lang="en-GB"/>
          </a:p>
        </p:txBody>
      </p:sp>
    </p:spTree>
    <p:extLst>
      <p:ext uri="{BB962C8B-B14F-4D97-AF65-F5344CB8AC3E}">
        <p14:creationId xmlns:p14="http://schemas.microsoft.com/office/powerpoint/2010/main" val="49517474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fld id="{05A7D735-F110-4E6C-82CC-333F4D617E99}" type="slidenum">
              <a:rPr lang="en-GB" smtClean="0"/>
              <a:t>8</a:t>
            </a:fld>
            <a:endParaRPr lang="en-GB"/>
          </a:p>
        </p:txBody>
      </p:sp>
    </p:spTree>
    <p:extLst>
      <p:ext uri="{BB962C8B-B14F-4D97-AF65-F5344CB8AC3E}">
        <p14:creationId xmlns:p14="http://schemas.microsoft.com/office/powerpoint/2010/main" val="10030011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E1EE9204-E14E-4D77-941C-EECDDD4C2050}" type="slidenum">
              <a:rPr kumimoji="0" lang="en-GB"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3451925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64E02-0A44-49AF-A462-83AB675DA43C}"/>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436A7386-F349-442C-8A2E-8C780C3114B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11C6D22D-A094-43E0-B021-53DE0871D12D}"/>
              </a:ext>
            </a:extLst>
          </p:cNvPr>
          <p:cNvSpPr>
            <a:spLocks noGrp="1"/>
          </p:cNvSpPr>
          <p:nvPr>
            <p:ph type="dt" sz="half" idx="10"/>
          </p:nvPr>
        </p:nvSpPr>
        <p:spPr/>
        <p:txBody>
          <a:bodyPr/>
          <a:lstStyle/>
          <a:p>
            <a:fld id="{1947BCC7-E407-4013-97A6-D4409195F9F2}" type="datetimeFigureOut">
              <a:rPr lang="en-GB" smtClean="0"/>
              <a:t>03/07/2018</a:t>
            </a:fld>
            <a:endParaRPr lang="en-GB"/>
          </a:p>
        </p:txBody>
      </p:sp>
      <p:sp>
        <p:nvSpPr>
          <p:cNvPr id="5" name="Footer Placeholder 4">
            <a:extLst>
              <a:ext uri="{FF2B5EF4-FFF2-40B4-BE49-F238E27FC236}">
                <a16:creationId xmlns:a16="http://schemas.microsoft.com/office/drawing/2014/main" id="{788F0301-4858-49FD-9853-8AE4430496D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C2E44039-2952-4E73-ACA2-176A9EFC4D6F}"/>
              </a:ext>
            </a:extLst>
          </p:cNvPr>
          <p:cNvSpPr>
            <a:spLocks noGrp="1"/>
          </p:cNvSpPr>
          <p:nvPr>
            <p:ph type="sldNum" sz="quarter" idx="12"/>
          </p:nvPr>
        </p:nvSpPr>
        <p:spPr/>
        <p:txBody>
          <a:bodyPr/>
          <a:lstStyle/>
          <a:p>
            <a:fld id="{11865AB2-0C38-4928-9353-63EDDA283544}" type="slidenum">
              <a:rPr lang="en-GB" smtClean="0"/>
              <a:t>‹#›</a:t>
            </a:fld>
            <a:endParaRPr lang="en-GB"/>
          </a:p>
        </p:txBody>
      </p:sp>
    </p:spTree>
    <p:extLst>
      <p:ext uri="{BB962C8B-B14F-4D97-AF65-F5344CB8AC3E}">
        <p14:creationId xmlns:p14="http://schemas.microsoft.com/office/powerpoint/2010/main" val="42017767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4642-B6A6-4F01-851E-0F2AAFE794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C0315A-89F7-4D2F-A699-E0CD3A7B28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FDAE4A9-071A-43EA-9F95-F7CF36FB57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F17D27-943D-444F-9644-3E9EFCB347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1A7EC2-3C3F-4D13-A01B-20F827084F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435A54-54E6-4903-B837-49ADA60BBF0C}"/>
              </a:ext>
            </a:extLst>
          </p:cNvPr>
          <p:cNvSpPr>
            <a:spLocks noGrp="1"/>
          </p:cNvSpPr>
          <p:nvPr>
            <p:ph type="dt" sz="half" idx="10"/>
          </p:nvPr>
        </p:nvSpPr>
        <p:spPr/>
        <p:txBody>
          <a:bodyPr/>
          <a:lstStyle/>
          <a:p>
            <a:fld id="{1947BCC7-E407-4013-97A6-D4409195F9F2}" type="datetimeFigureOut">
              <a:rPr lang="en-GB" smtClean="0"/>
              <a:t>03/07/2018</a:t>
            </a:fld>
            <a:endParaRPr lang="en-GB"/>
          </a:p>
        </p:txBody>
      </p:sp>
      <p:sp>
        <p:nvSpPr>
          <p:cNvPr id="8" name="Footer Placeholder 7">
            <a:extLst>
              <a:ext uri="{FF2B5EF4-FFF2-40B4-BE49-F238E27FC236}">
                <a16:creationId xmlns:a16="http://schemas.microsoft.com/office/drawing/2014/main" id="{B62964FC-514C-434B-999F-216FF7723E9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93C053-2B5B-40E1-AB2A-3C9186FCED09}"/>
              </a:ext>
            </a:extLst>
          </p:cNvPr>
          <p:cNvSpPr>
            <a:spLocks noGrp="1"/>
          </p:cNvSpPr>
          <p:nvPr>
            <p:ph type="sldNum" sz="quarter" idx="12"/>
          </p:nvPr>
        </p:nvSpPr>
        <p:spPr/>
        <p:txBody>
          <a:bodyPr/>
          <a:lstStyle/>
          <a:p>
            <a:fld id="{11865AB2-0C38-4928-9353-63EDDA283544}" type="slidenum">
              <a:rPr lang="en-GB" smtClean="0"/>
              <a:t>‹#›</a:t>
            </a:fld>
            <a:endParaRPr lang="en-GB"/>
          </a:p>
        </p:txBody>
      </p:sp>
    </p:spTree>
    <p:extLst>
      <p:ext uri="{BB962C8B-B14F-4D97-AF65-F5344CB8AC3E}">
        <p14:creationId xmlns:p14="http://schemas.microsoft.com/office/powerpoint/2010/main" val="41130823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C304-EAFD-458F-9641-8D11DF5B307E}"/>
              </a:ext>
            </a:extLst>
          </p:cNvPr>
          <p:cNvSpPr>
            <a:spLocks noGrp="1"/>
          </p:cNvSpPr>
          <p:nvPr>
            <p:ph type="title" hasCustomPrompt="1"/>
          </p:nvPr>
        </p:nvSpPr>
        <p:spPr>
          <a:xfrm>
            <a:off x="828000" y="1709738"/>
            <a:ext cx="10515600" cy="2852737"/>
          </a:xfrm>
        </p:spPr>
        <p:txBody>
          <a:bodyPr anchor="ctr" anchorCtr="0"/>
          <a:lstStyle>
            <a:lvl1pPr>
              <a:defRPr sz="6000" b="0">
                <a:solidFill>
                  <a:schemeClr val="bg1"/>
                </a:solidFill>
                <a:latin typeface="+mn-lt"/>
              </a:defRPr>
            </a:lvl1pPr>
          </a:lstStyle>
          <a:p>
            <a:r>
              <a:rPr lang="en-US" dirty="0"/>
              <a:t>Presentation Title</a:t>
            </a:r>
            <a:endParaRPr lang="en-GB" dirty="0"/>
          </a:p>
        </p:txBody>
      </p:sp>
      <p:sp>
        <p:nvSpPr>
          <p:cNvPr id="3" name="Text Placeholder 2">
            <a:extLst>
              <a:ext uri="{FF2B5EF4-FFF2-40B4-BE49-F238E27FC236}">
                <a16:creationId xmlns:a16="http://schemas.microsoft.com/office/drawing/2014/main" id="{87D5066E-F859-4436-B786-6C99E22133C6}"/>
              </a:ext>
            </a:extLst>
          </p:cNvPr>
          <p:cNvSpPr>
            <a:spLocks noGrp="1"/>
          </p:cNvSpPr>
          <p:nvPr>
            <p:ph type="body" idx="1"/>
          </p:nvPr>
        </p:nvSpPr>
        <p:spPr>
          <a:xfrm>
            <a:off x="831850" y="4589463"/>
            <a:ext cx="10515600" cy="1500187"/>
          </a:xfrm>
        </p:spPr>
        <p:txBody>
          <a:bodyPr/>
          <a:lstStyle>
            <a:lvl1pPr marL="0" indent="0">
              <a:buNone/>
              <a:defRPr sz="2400">
                <a:solidFill>
                  <a:srgbClr val="1F225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9C652D-807A-4A7D-B2FD-0CC58571650C}"/>
              </a:ext>
            </a:extLst>
          </p:cNvPr>
          <p:cNvSpPr>
            <a:spLocks noGrp="1"/>
          </p:cNvSpPr>
          <p:nvPr>
            <p:ph type="dt" sz="half" idx="10"/>
          </p:nvPr>
        </p:nvSpPr>
        <p:spPr/>
        <p:txBody>
          <a:bodyPr/>
          <a:lstStyle>
            <a:lvl1pPr>
              <a:defRPr>
                <a:solidFill>
                  <a:srgbClr val="1F2259"/>
                </a:solidFill>
              </a:defRPr>
            </a:lvl1pPr>
          </a:lstStyle>
          <a:p>
            <a:fld id="{1947BCC7-E407-4013-97A6-D4409195F9F2}" type="datetimeFigureOut">
              <a:rPr lang="en-GB" smtClean="0"/>
              <a:pPr/>
              <a:t>03/07/2018</a:t>
            </a:fld>
            <a:endParaRPr lang="en-GB" dirty="0"/>
          </a:p>
        </p:txBody>
      </p:sp>
      <p:sp>
        <p:nvSpPr>
          <p:cNvPr id="5" name="Footer Placeholder 4">
            <a:extLst>
              <a:ext uri="{FF2B5EF4-FFF2-40B4-BE49-F238E27FC236}">
                <a16:creationId xmlns:a16="http://schemas.microsoft.com/office/drawing/2014/main" id="{F2EA8336-4965-4CB0-9476-D9E95498F7E3}"/>
              </a:ext>
            </a:extLst>
          </p:cNvPr>
          <p:cNvSpPr>
            <a:spLocks noGrp="1"/>
          </p:cNvSpPr>
          <p:nvPr>
            <p:ph type="ftr" sz="quarter" idx="11"/>
          </p:nvPr>
        </p:nvSpPr>
        <p:spPr/>
        <p:txBody>
          <a:bodyPr/>
          <a:lstStyle>
            <a:lvl1pPr>
              <a:defRPr>
                <a:solidFill>
                  <a:srgbClr val="1F2259"/>
                </a:solidFill>
              </a:defRPr>
            </a:lvl1pPr>
          </a:lstStyle>
          <a:p>
            <a:r>
              <a:rPr lang="en-GB" dirty="0"/>
              <a:t>Event</a:t>
            </a:r>
          </a:p>
        </p:txBody>
      </p:sp>
      <p:sp>
        <p:nvSpPr>
          <p:cNvPr id="6" name="Slide Number Placeholder 5">
            <a:extLst>
              <a:ext uri="{FF2B5EF4-FFF2-40B4-BE49-F238E27FC236}">
                <a16:creationId xmlns:a16="http://schemas.microsoft.com/office/drawing/2014/main" id="{A44DF596-6FE6-4D25-87BD-67FB40914DE9}"/>
              </a:ext>
            </a:extLst>
          </p:cNvPr>
          <p:cNvSpPr>
            <a:spLocks noGrp="1"/>
          </p:cNvSpPr>
          <p:nvPr>
            <p:ph type="sldNum" sz="quarter" idx="12"/>
          </p:nvPr>
        </p:nvSpPr>
        <p:spPr/>
        <p:txBody>
          <a:bodyPr/>
          <a:lstStyle>
            <a:lvl1pPr>
              <a:defRPr>
                <a:solidFill>
                  <a:srgbClr val="1F2259"/>
                </a:solidFill>
              </a:defRPr>
            </a:lvl1pPr>
          </a:lstStyle>
          <a:p>
            <a:fld id="{11865AB2-0C38-4928-9353-63EDDA283544}" type="slidenum">
              <a:rPr lang="en-GB" smtClean="0"/>
              <a:pPr/>
              <a:t>‹#›</a:t>
            </a:fld>
            <a:endParaRPr lang="en-GB" dirty="0"/>
          </a:p>
        </p:txBody>
      </p:sp>
    </p:spTree>
    <p:extLst>
      <p:ext uri="{BB962C8B-B14F-4D97-AF65-F5344CB8AC3E}">
        <p14:creationId xmlns:p14="http://schemas.microsoft.com/office/powerpoint/2010/main" val="22869722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DB5C304-EAFD-458F-9641-8D11DF5B307E}"/>
              </a:ext>
            </a:extLst>
          </p:cNvPr>
          <p:cNvSpPr>
            <a:spLocks noGrp="1"/>
          </p:cNvSpPr>
          <p:nvPr>
            <p:ph type="title" hasCustomPrompt="1"/>
          </p:nvPr>
        </p:nvSpPr>
        <p:spPr>
          <a:xfrm>
            <a:off x="828000" y="1709738"/>
            <a:ext cx="10515600" cy="2852737"/>
          </a:xfrm>
        </p:spPr>
        <p:txBody>
          <a:bodyPr anchor="ctr" anchorCtr="0"/>
          <a:lstStyle>
            <a:lvl1pPr>
              <a:defRPr sz="6000">
                <a:solidFill>
                  <a:srgbClr val="1F2259"/>
                </a:solidFill>
                <a:latin typeface="+mn-lt"/>
              </a:defRPr>
            </a:lvl1pPr>
          </a:lstStyle>
          <a:p>
            <a:r>
              <a:rPr lang="en-US" dirty="0"/>
              <a:t>Presentation Title</a:t>
            </a:r>
            <a:endParaRPr lang="en-GB" dirty="0"/>
          </a:p>
        </p:txBody>
      </p:sp>
      <p:sp>
        <p:nvSpPr>
          <p:cNvPr id="3" name="Text Placeholder 2">
            <a:extLst>
              <a:ext uri="{FF2B5EF4-FFF2-40B4-BE49-F238E27FC236}">
                <a16:creationId xmlns:a16="http://schemas.microsoft.com/office/drawing/2014/main" id="{87D5066E-F859-4436-B786-6C99E22133C6}"/>
              </a:ext>
            </a:extLst>
          </p:cNvPr>
          <p:cNvSpPr>
            <a:spLocks noGrp="1"/>
          </p:cNvSpPr>
          <p:nvPr>
            <p:ph type="body" idx="1"/>
          </p:nvPr>
        </p:nvSpPr>
        <p:spPr>
          <a:xfrm>
            <a:off x="831850" y="4589463"/>
            <a:ext cx="10515600" cy="1500187"/>
          </a:xfrm>
        </p:spPr>
        <p:txBody>
          <a:bodyPr/>
          <a:lstStyle>
            <a:lvl1pPr marL="0" indent="0">
              <a:buNone/>
              <a:defRPr sz="2400">
                <a:solidFill>
                  <a:srgbClr val="1F2259"/>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209C652D-807A-4A7D-B2FD-0CC58571650C}"/>
              </a:ext>
            </a:extLst>
          </p:cNvPr>
          <p:cNvSpPr>
            <a:spLocks noGrp="1"/>
          </p:cNvSpPr>
          <p:nvPr>
            <p:ph type="dt" sz="half" idx="10"/>
          </p:nvPr>
        </p:nvSpPr>
        <p:spPr/>
        <p:txBody>
          <a:bodyPr/>
          <a:lstStyle>
            <a:lvl1pPr>
              <a:defRPr>
                <a:solidFill>
                  <a:srgbClr val="1F2259"/>
                </a:solidFill>
              </a:defRPr>
            </a:lvl1pPr>
          </a:lstStyle>
          <a:p>
            <a:fld id="{1947BCC7-E407-4013-97A6-D4409195F9F2}" type="datetimeFigureOut">
              <a:rPr lang="en-GB" smtClean="0"/>
              <a:pPr/>
              <a:t>03/07/2018</a:t>
            </a:fld>
            <a:endParaRPr lang="en-GB" dirty="0"/>
          </a:p>
        </p:txBody>
      </p:sp>
      <p:sp>
        <p:nvSpPr>
          <p:cNvPr id="5" name="Footer Placeholder 4">
            <a:extLst>
              <a:ext uri="{FF2B5EF4-FFF2-40B4-BE49-F238E27FC236}">
                <a16:creationId xmlns:a16="http://schemas.microsoft.com/office/drawing/2014/main" id="{F2EA8336-4965-4CB0-9476-D9E95498F7E3}"/>
              </a:ext>
            </a:extLst>
          </p:cNvPr>
          <p:cNvSpPr>
            <a:spLocks noGrp="1"/>
          </p:cNvSpPr>
          <p:nvPr>
            <p:ph type="ftr" sz="quarter" idx="11"/>
          </p:nvPr>
        </p:nvSpPr>
        <p:spPr/>
        <p:txBody>
          <a:bodyPr/>
          <a:lstStyle>
            <a:lvl1pPr>
              <a:defRPr>
                <a:solidFill>
                  <a:srgbClr val="1F2259"/>
                </a:solidFill>
              </a:defRPr>
            </a:lvl1pPr>
          </a:lstStyle>
          <a:p>
            <a:r>
              <a:rPr lang="en-GB" dirty="0"/>
              <a:t>Event</a:t>
            </a:r>
          </a:p>
        </p:txBody>
      </p:sp>
      <p:sp>
        <p:nvSpPr>
          <p:cNvPr id="6" name="Slide Number Placeholder 5">
            <a:extLst>
              <a:ext uri="{FF2B5EF4-FFF2-40B4-BE49-F238E27FC236}">
                <a16:creationId xmlns:a16="http://schemas.microsoft.com/office/drawing/2014/main" id="{A44DF596-6FE6-4D25-87BD-67FB40914DE9}"/>
              </a:ext>
            </a:extLst>
          </p:cNvPr>
          <p:cNvSpPr>
            <a:spLocks noGrp="1"/>
          </p:cNvSpPr>
          <p:nvPr>
            <p:ph type="sldNum" sz="quarter" idx="12"/>
          </p:nvPr>
        </p:nvSpPr>
        <p:spPr/>
        <p:txBody>
          <a:bodyPr/>
          <a:lstStyle>
            <a:lvl1pPr>
              <a:defRPr>
                <a:solidFill>
                  <a:srgbClr val="1F2259"/>
                </a:solidFill>
              </a:defRPr>
            </a:lvl1pPr>
          </a:lstStyle>
          <a:p>
            <a:fld id="{11865AB2-0C38-4928-9353-63EDDA283544}" type="slidenum">
              <a:rPr lang="en-GB" smtClean="0"/>
              <a:pPr/>
              <a:t>‹#›</a:t>
            </a:fld>
            <a:endParaRPr lang="en-GB" dirty="0"/>
          </a:p>
        </p:txBody>
      </p:sp>
    </p:spTree>
    <p:extLst>
      <p:ext uri="{BB962C8B-B14F-4D97-AF65-F5344CB8AC3E}">
        <p14:creationId xmlns:p14="http://schemas.microsoft.com/office/powerpoint/2010/main" val="112190415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9D9A8-FF50-4321-8E16-7B3A42B8708D}"/>
              </a:ext>
            </a:extLst>
          </p:cNvPr>
          <p:cNvSpPr>
            <a:spLocks noGrp="1"/>
          </p:cNvSpPr>
          <p:nvPr>
            <p:ph type="title" hasCustomPrompt="1"/>
          </p:nvPr>
        </p:nvSpPr>
        <p:spPr/>
        <p:txBody>
          <a:bodyPr>
            <a:normAutofit/>
          </a:bodyPr>
          <a:lstStyle>
            <a:lvl1pPr algn="ctr">
              <a:defRPr sz="4800" b="1" baseline="0">
                <a:solidFill>
                  <a:srgbClr val="1F2259"/>
                </a:solidFill>
              </a:defRPr>
            </a:lvl1pPr>
          </a:lstStyle>
          <a:p>
            <a:r>
              <a:rPr lang="en-US" dirty="0"/>
              <a:t>Very Interesting</a:t>
            </a:r>
            <a:endParaRPr lang="en-GB" dirty="0"/>
          </a:p>
        </p:txBody>
      </p:sp>
      <p:sp>
        <p:nvSpPr>
          <p:cNvPr id="3" name="Content Placeholder 2">
            <a:extLst>
              <a:ext uri="{FF2B5EF4-FFF2-40B4-BE49-F238E27FC236}">
                <a16:creationId xmlns:a16="http://schemas.microsoft.com/office/drawing/2014/main" id="{A42E56FB-45FE-48C2-9267-C7BA2FEA7B88}"/>
              </a:ext>
            </a:extLst>
          </p:cNvPr>
          <p:cNvSpPr>
            <a:spLocks noGrp="1"/>
          </p:cNvSpPr>
          <p:nvPr>
            <p:ph idx="1"/>
          </p:nvPr>
        </p:nvSpPr>
        <p:spPr/>
        <p:txBody>
          <a:bodyPr/>
          <a:lstStyle>
            <a:lvl1pPr marL="457200" indent="-457200">
              <a:buClr>
                <a:srgbClr val="1F2259"/>
              </a:buClr>
              <a:buFont typeface="Arial" panose="020B0604020202020204" pitchFamily="34" charset="0"/>
              <a:buChar char="•"/>
              <a:defRPr>
                <a:solidFill>
                  <a:srgbClr val="1F2259"/>
                </a:solidFill>
              </a:defRPr>
            </a:lvl1pPr>
            <a:lvl2pPr>
              <a:defRPr>
                <a:solidFill>
                  <a:srgbClr val="1F2259"/>
                </a:solidFill>
              </a:defRPr>
            </a:lvl2pPr>
            <a:lvl3pPr>
              <a:defRPr>
                <a:solidFill>
                  <a:srgbClr val="1F2259"/>
                </a:solidFill>
              </a:defRPr>
            </a:lvl3pPr>
            <a:lvl4pPr>
              <a:defRPr>
                <a:solidFill>
                  <a:srgbClr val="1F2259"/>
                </a:solidFill>
              </a:defRPr>
            </a:lvl4pPr>
            <a:lvl5pPr>
              <a:defRPr>
                <a:solidFill>
                  <a:srgbClr val="1F225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Date Placeholder 3">
            <a:extLst>
              <a:ext uri="{FF2B5EF4-FFF2-40B4-BE49-F238E27FC236}">
                <a16:creationId xmlns:a16="http://schemas.microsoft.com/office/drawing/2014/main" id="{538E1632-3BF0-4B7F-BCDF-81933ED7C709}"/>
              </a:ext>
            </a:extLst>
          </p:cNvPr>
          <p:cNvSpPr>
            <a:spLocks noGrp="1"/>
          </p:cNvSpPr>
          <p:nvPr>
            <p:ph type="dt" sz="half" idx="10"/>
          </p:nvPr>
        </p:nvSpPr>
        <p:spPr/>
        <p:txBody>
          <a:bodyPr/>
          <a:lstStyle>
            <a:lvl1pPr>
              <a:defRPr>
                <a:solidFill>
                  <a:srgbClr val="1F2259"/>
                </a:solidFill>
              </a:defRPr>
            </a:lvl1pPr>
          </a:lstStyle>
          <a:p>
            <a:fld id="{1947BCC7-E407-4013-97A6-D4409195F9F2}" type="datetimeFigureOut">
              <a:rPr lang="en-GB" smtClean="0"/>
              <a:pPr/>
              <a:t>03/07/2018</a:t>
            </a:fld>
            <a:endParaRPr lang="en-GB" dirty="0"/>
          </a:p>
        </p:txBody>
      </p:sp>
      <p:sp>
        <p:nvSpPr>
          <p:cNvPr id="5" name="Footer Placeholder 4">
            <a:extLst>
              <a:ext uri="{FF2B5EF4-FFF2-40B4-BE49-F238E27FC236}">
                <a16:creationId xmlns:a16="http://schemas.microsoft.com/office/drawing/2014/main" id="{525B7FCB-2BBF-4056-86F5-DE4B4979A563}"/>
              </a:ext>
            </a:extLst>
          </p:cNvPr>
          <p:cNvSpPr>
            <a:spLocks noGrp="1"/>
          </p:cNvSpPr>
          <p:nvPr>
            <p:ph type="ftr" sz="quarter" idx="11"/>
          </p:nvPr>
        </p:nvSpPr>
        <p:spPr/>
        <p:txBody>
          <a:bodyPr/>
          <a:lstStyle>
            <a:lvl1pPr>
              <a:defRPr>
                <a:solidFill>
                  <a:srgbClr val="1F2259"/>
                </a:solidFill>
              </a:defRPr>
            </a:lvl1pPr>
          </a:lstStyle>
          <a:p>
            <a:r>
              <a:rPr lang="en-GB" dirty="0"/>
              <a:t>Event</a:t>
            </a:r>
          </a:p>
        </p:txBody>
      </p:sp>
      <p:sp>
        <p:nvSpPr>
          <p:cNvPr id="6" name="Slide Number Placeholder 5">
            <a:extLst>
              <a:ext uri="{FF2B5EF4-FFF2-40B4-BE49-F238E27FC236}">
                <a16:creationId xmlns:a16="http://schemas.microsoft.com/office/drawing/2014/main" id="{0E5E17C7-C14F-410E-A7DD-160AF0D258B8}"/>
              </a:ext>
            </a:extLst>
          </p:cNvPr>
          <p:cNvSpPr>
            <a:spLocks noGrp="1"/>
          </p:cNvSpPr>
          <p:nvPr>
            <p:ph type="sldNum" sz="quarter" idx="12"/>
          </p:nvPr>
        </p:nvSpPr>
        <p:spPr/>
        <p:txBody>
          <a:bodyPr/>
          <a:lstStyle>
            <a:lvl1pPr>
              <a:defRPr>
                <a:solidFill>
                  <a:srgbClr val="1F2259"/>
                </a:solidFill>
              </a:defRPr>
            </a:lvl1pPr>
          </a:lstStyle>
          <a:p>
            <a:r>
              <a:rPr lang="en-GB" dirty="0"/>
              <a:t>Tanvi Desai</a:t>
            </a:r>
          </a:p>
        </p:txBody>
      </p:sp>
    </p:spTree>
    <p:extLst>
      <p:ext uri="{BB962C8B-B14F-4D97-AF65-F5344CB8AC3E}">
        <p14:creationId xmlns:p14="http://schemas.microsoft.com/office/powerpoint/2010/main" val="29558608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AE0F-ABA0-43F7-B029-4B7320A33DE8}"/>
              </a:ext>
            </a:extLst>
          </p:cNvPr>
          <p:cNvSpPr>
            <a:spLocks noGrp="1"/>
          </p:cNvSpPr>
          <p:nvPr>
            <p:ph type="title"/>
          </p:nvPr>
        </p:nvSpPr>
        <p:spPr/>
        <p:txBody>
          <a:bodyPr/>
          <a:lstStyle>
            <a:lvl1pPr>
              <a:defRPr>
                <a:solidFill>
                  <a:srgbClr val="1F2259"/>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B2F703C-56C0-4C89-AE76-1A4A9F1CD52D}"/>
              </a:ext>
            </a:extLst>
          </p:cNvPr>
          <p:cNvSpPr>
            <a:spLocks noGrp="1"/>
          </p:cNvSpPr>
          <p:nvPr>
            <p:ph sz="half" idx="1"/>
          </p:nvPr>
        </p:nvSpPr>
        <p:spPr>
          <a:xfrm>
            <a:off x="838200" y="1825625"/>
            <a:ext cx="5181600" cy="4351338"/>
          </a:xfrm>
        </p:spPr>
        <p:txBody>
          <a:bodyPr/>
          <a:lstStyle>
            <a:lvl1pPr>
              <a:defRPr>
                <a:solidFill>
                  <a:srgbClr val="1F2259"/>
                </a:solidFill>
              </a:defRPr>
            </a:lvl1pPr>
            <a:lvl2pPr>
              <a:defRPr>
                <a:solidFill>
                  <a:srgbClr val="1F2259"/>
                </a:solidFill>
              </a:defRPr>
            </a:lvl2pPr>
            <a:lvl3pPr>
              <a:defRPr>
                <a:solidFill>
                  <a:srgbClr val="1F2259"/>
                </a:solidFill>
              </a:defRPr>
            </a:lvl3pPr>
            <a:lvl4pPr>
              <a:defRPr>
                <a:solidFill>
                  <a:srgbClr val="1F2259"/>
                </a:solidFill>
              </a:defRPr>
            </a:lvl4pPr>
            <a:lvl5pPr>
              <a:defRPr>
                <a:solidFill>
                  <a:srgbClr val="1F225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002A4FD4-7C61-47B8-A846-D5B90FD5B3BC}"/>
              </a:ext>
            </a:extLst>
          </p:cNvPr>
          <p:cNvSpPr>
            <a:spLocks noGrp="1"/>
          </p:cNvSpPr>
          <p:nvPr>
            <p:ph sz="half" idx="2"/>
          </p:nvPr>
        </p:nvSpPr>
        <p:spPr>
          <a:xfrm>
            <a:off x="6172200" y="1825625"/>
            <a:ext cx="5181600" cy="4351338"/>
          </a:xfrm>
        </p:spPr>
        <p:txBody>
          <a:bodyPr/>
          <a:lstStyle>
            <a:lvl1pPr>
              <a:defRPr>
                <a:solidFill>
                  <a:srgbClr val="1F2259"/>
                </a:solidFill>
              </a:defRPr>
            </a:lvl1pPr>
            <a:lvl2pPr>
              <a:defRPr>
                <a:solidFill>
                  <a:srgbClr val="1F2259"/>
                </a:solidFill>
              </a:defRPr>
            </a:lvl2pPr>
            <a:lvl3pPr>
              <a:defRPr>
                <a:solidFill>
                  <a:srgbClr val="1F2259"/>
                </a:solidFill>
              </a:defRPr>
            </a:lvl3pPr>
            <a:lvl4pPr>
              <a:defRPr>
                <a:solidFill>
                  <a:srgbClr val="1F2259"/>
                </a:solidFill>
              </a:defRPr>
            </a:lvl4pPr>
            <a:lvl5pPr>
              <a:defRPr>
                <a:solidFill>
                  <a:srgbClr val="1F225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59DD0CB-799E-49FB-A0A4-3F5B59F289CC}"/>
              </a:ext>
            </a:extLst>
          </p:cNvPr>
          <p:cNvSpPr>
            <a:spLocks noGrp="1"/>
          </p:cNvSpPr>
          <p:nvPr>
            <p:ph type="dt" sz="half" idx="10"/>
          </p:nvPr>
        </p:nvSpPr>
        <p:spPr/>
        <p:txBody>
          <a:bodyPr/>
          <a:lstStyle>
            <a:lvl1pPr>
              <a:defRPr>
                <a:solidFill>
                  <a:srgbClr val="1F2259"/>
                </a:solidFill>
              </a:defRPr>
            </a:lvl1pPr>
          </a:lstStyle>
          <a:p>
            <a:fld id="{1947BCC7-E407-4013-97A6-D4409195F9F2}" type="datetimeFigureOut">
              <a:rPr lang="en-GB" smtClean="0"/>
              <a:pPr/>
              <a:t>03/07/2018</a:t>
            </a:fld>
            <a:endParaRPr lang="en-GB" dirty="0"/>
          </a:p>
        </p:txBody>
      </p:sp>
      <p:sp>
        <p:nvSpPr>
          <p:cNvPr id="6" name="Footer Placeholder 5">
            <a:extLst>
              <a:ext uri="{FF2B5EF4-FFF2-40B4-BE49-F238E27FC236}">
                <a16:creationId xmlns:a16="http://schemas.microsoft.com/office/drawing/2014/main" id="{A34017D0-8789-49E4-B3EA-A6FB85927B48}"/>
              </a:ext>
            </a:extLst>
          </p:cNvPr>
          <p:cNvSpPr>
            <a:spLocks noGrp="1"/>
          </p:cNvSpPr>
          <p:nvPr>
            <p:ph type="ftr" sz="quarter" idx="11"/>
          </p:nvPr>
        </p:nvSpPr>
        <p:spPr/>
        <p:txBody>
          <a:bodyPr/>
          <a:lstStyle>
            <a:lvl1pPr>
              <a:defRPr>
                <a:solidFill>
                  <a:srgbClr val="1F2259"/>
                </a:solidFill>
              </a:defRPr>
            </a:lvl1pPr>
          </a:lstStyle>
          <a:p>
            <a:r>
              <a:rPr lang="en-GB" dirty="0"/>
              <a:t>Event</a:t>
            </a:r>
          </a:p>
        </p:txBody>
      </p:sp>
      <p:sp>
        <p:nvSpPr>
          <p:cNvPr id="7" name="Slide Number Placeholder 6">
            <a:extLst>
              <a:ext uri="{FF2B5EF4-FFF2-40B4-BE49-F238E27FC236}">
                <a16:creationId xmlns:a16="http://schemas.microsoft.com/office/drawing/2014/main" id="{91FAF696-7CF8-4CCA-A094-61C15B50A72B}"/>
              </a:ext>
            </a:extLst>
          </p:cNvPr>
          <p:cNvSpPr>
            <a:spLocks noGrp="1"/>
          </p:cNvSpPr>
          <p:nvPr>
            <p:ph type="sldNum" sz="quarter" idx="12"/>
          </p:nvPr>
        </p:nvSpPr>
        <p:spPr/>
        <p:txBody>
          <a:bodyPr/>
          <a:lstStyle>
            <a:lvl1pPr>
              <a:defRPr>
                <a:solidFill>
                  <a:srgbClr val="1F2259"/>
                </a:solidFill>
              </a:defRPr>
            </a:lvl1pPr>
          </a:lstStyle>
          <a:p>
            <a:r>
              <a:rPr lang="en-GB" dirty="0"/>
              <a:t>Tanvi Desai</a:t>
            </a:r>
          </a:p>
        </p:txBody>
      </p:sp>
    </p:spTree>
    <p:extLst>
      <p:ext uri="{BB962C8B-B14F-4D97-AF65-F5344CB8AC3E}">
        <p14:creationId xmlns:p14="http://schemas.microsoft.com/office/powerpoint/2010/main" val="2707177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9364642-B6A6-4F01-851E-0F2AAFE794A6}"/>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14C0315A-89F7-4D2F-A699-E0CD3A7B28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FDAE4A9-071A-43EA-9F95-F7CF36FB574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F0F17D27-943D-444F-9644-3E9EFCB3476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91A7EC2-3C3F-4D13-A01B-20F827084F05}"/>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7B435A54-54E6-4903-B837-49ADA60BBF0C}"/>
              </a:ext>
            </a:extLst>
          </p:cNvPr>
          <p:cNvSpPr>
            <a:spLocks noGrp="1"/>
          </p:cNvSpPr>
          <p:nvPr>
            <p:ph type="dt" sz="half" idx="10"/>
          </p:nvPr>
        </p:nvSpPr>
        <p:spPr/>
        <p:txBody>
          <a:bodyPr/>
          <a:lstStyle/>
          <a:p>
            <a:fld id="{1947BCC7-E407-4013-97A6-D4409195F9F2}" type="datetimeFigureOut">
              <a:rPr lang="en-GB" smtClean="0"/>
              <a:t>03/07/2018</a:t>
            </a:fld>
            <a:endParaRPr lang="en-GB"/>
          </a:p>
        </p:txBody>
      </p:sp>
      <p:sp>
        <p:nvSpPr>
          <p:cNvPr id="8" name="Footer Placeholder 7">
            <a:extLst>
              <a:ext uri="{FF2B5EF4-FFF2-40B4-BE49-F238E27FC236}">
                <a16:creationId xmlns:a16="http://schemas.microsoft.com/office/drawing/2014/main" id="{B62964FC-514C-434B-999F-216FF7723E96}"/>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0693C053-2B5B-40E1-AB2A-3C9186FCED09}"/>
              </a:ext>
            </a:extLst>
          </p:cNvPr>
          <p:cNvSpPr>
            <a:spLocks noGrp="1"/>
          </p:cNvSpPr>
          <p:nvPr>
            <p:ph type="sldNum" sz="quarter" idx="12"/>
          </p:nvPr>
        </p:nvSpPr>
        <p:spPr/>
        <p:txBody>
          <a:bodyPr/>
          <a:lstStyle/>
          <a:p>
            <a:fld id="{11865AB2-0C38-4928-9353-63EDDA283544}" type="slidenum">
              <a:rPr lang="en-GB" smtClean="0"/>
              <a:t>‹#›</a:t>
            </a:fld>
            <a:endParaRPr lang="en-GB"/>
          </a:p>
        </p:txBody>
      </p:sp>
    </p:spTree>
    <p:extLst>
      <p:ext uri="{BB962C8B-B14F-4D97-AF65-F5344CB8AC3E}">
        <p14:creationId xmlns:p14="http://schemas.microsoft.com/office/powerpoint/2010/main" val="318187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Slide">
    <p:bg>
      <p:bgPr>
        <a:solidFill>
          <a:srgbClr val="1F225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64E02-0A44-49AF-A462-83AB675DA43C}"/>
              </a:ext>
            </a:extLst>
          </p:cNvPr>
          <p:cNvSpPr>
            <a:spLocks noGrp="1"/>
          </p:cNvSpPr>
          <p:nvPr>
            <p:ph type="ctrTitle"/>
          </p:nvPr>
        </p:nvSpPr>
        <p:spPr>
          <a:xfrm>
            <a:off x="1524000" y="1122363"/>
            <a:ext cx="9144000" cy="2387600"/>
          </a:xfrm>
        </p:spPr>
        <p:txBody>
          <a:bodyPr anchor="b">
            <a:normAutofit/>
          </a:bodyPr>
          <a:lstStyle>
            <a:lvl1pPr algn="ctr">
              <a:defRPr sz="6000" b="1">
                <a:solidFill>
                  <a:schemeClr val="bg1"/>
                </a:solidFill>
                <a:latin typeface="+mj-lt"/>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28EC7381-4552-441A-8787-A93E402D22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753990" y="3877311"/>
            <a:ext cx="2581275" cy="1781175"/>
          </a:xfrm>
          <a:prstGeom prst="rect">
            <a:avLst/>
          </a:prstGeom>
        </p:spPr>
      </p:pic>
      <p:sp>
        <p:nvSpPr>
          <p:cNvPr id="14" name="Slide Number Placeholder 5">
            <a:extLst>
              <a:ext uri="{FF2B5EF4-FFF2-40B4-BE49-F238E27FC236}">
                <a16:creationId xmlns:a16="http://schemas.microsoft.com/office/drawing/2014/main" id="{056026D6-FE86-4CA9-B388-BC9C6127F4A2}"/>
              </a:ext>
            </a:extLst>
          </p:cNvPr>
          <p:cNvSpPr txBox="1">
            <a:spLocks/>
          </p:cNvSpPr>
          <p:nvPr userDrawn="1"/>
        </p:nvSpPr>
        <p:spPr>
          <a:xfrm>
            <a:off x="838200" y="5822100"/>
            <a:ext cx="2743200" cy="365125"/>
          </a:xfrm>
          <a:prstGeom prst="rect">
            <a:avLst/>
          </a:prstGeom>
          <a:solidFill>
            <a:schemeClr val="bg1">
              <a:alpha val="0"/>
            </a:schemeClr>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dirty="0">
              <a:solidFill>
                <a:schemeClr val="bg1"/>
              </a:solidFill>
            </a:endParaRPr>
          </a:p>
        </p:txBody>
      </p:sp>
    </p:spTree>
    <p:extLst>
      <p:ext uri="{BB962C8B-B14F-4D97-AF65-F5344CB8AC3E}">
        <p14:creationId xmlns:p14="http://schemas.microsoft.com/office/powerpoint/2010/main" val="2106042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DE9D9A8-FF50-4321-8E16-7B3A42B8708D}"/>
              </a:ext>
            </a:extLst>
          </p:cNvPr>
          <p:cNvSpPr>
            <a:spLocks noGrp="1"/>
          </p:cNvSpPr>
          <p:nvPr>
            <p:ph type="title" hasCustomPrompt="1"/>
          </p:nvPr>
        </p:nvSpPr>
        <p:spPr/>
        <p:txBody>
          <a:bodyPr>
            <a:normAutofit/>
          </a:bodyPr>
          <a:lstStyle>
            <a:lvl1pPr algn="ctr">
              <a:defRPr sz="4800" b="1" baseline="0">
                <a:solidFill>
                  <a:schemeClr val="bg1"/>
                </a:solidFill>
              </a:defRPr>
            </a:lvl1pPr>
          </a:lstStyle>
          <a:p>
            <a:r>
              <a:rPr lang="en-US" dirty="0"/>
              <a:t>Very Interesting</a:t>
            </a:r>
            <a:endParaRPr lang="en-GB" dirty="0"/>
          </a:p>
        </p:txBody>
      </p:sp>
      <p:sp>
        <p:nvSpPr>
          <p:cNvPr id="3" name="Content Placeholder 2">
            <a:extLst>
              <a:ext uri="{FF2B5EF4-FFF2-40B4-BE49-F238E27FC236}">
                <a16:creationId xmlns:a16="http://schemas.microsoft.com/office/drawing/2014/main" id="{A42E56FB-45FE-48C2-9267-C7BA2FEA7B88}"/>
              </a:ext>
            </a:extLst>
          </p:cNvPr>
          <p:cNvSpPr>
            <a:spLocks noGrp="1"/>
          </p:cNvSpPr>
          <p:nvPr>
            <p:ph idx="1"/>
          </p:nvPr>
        </p:nvSpPr>
        <p:spPr>
          <a:xfrm>
            <a:off x="838200" y="1825625"/>
            <a:ext cx="10515600" cy="4351338"/>
          </a:xfrm>
        </p:spPr>
        <p:txBody>
          <a:bodyPr/>
          <a:lstStyle>
            <a:lvl1pPr marL="457200" indent="-457200">
              <a:buClr>
                <a:srgbClr val="1F2259"/>
              </a:buClr>
              <a:buFont typeface="Arial" panose="020B0604020202020204" pitchFamily="34" charset="0"/>
              <a:buChar char="•"/>
              <a:defRPr>
                <a:solidFill>
                  <a:schemeClr val="bg1"/>
                </a:solidFill>
              </a:defRPr>
            </a:lvl1pPr>
            <a:lvl2pPr>
              <a:defRPr>
                <a:solidFill>
                  <a:schemeClr val="bg1"/>
                </a:solidFill>
              </a:defRPr>
            </a:lvl2pPr>
            <a:lvl3pPr>
              <a:defRPr>
                <a:solidFill>
                  <a:schemeClr val="bg1"/>
                </a:solidFill>
              </a:defRPr>
            </a:lvl3pPr>
            <a:lvl4pPr>
              <a:defRPr>
                <a:solidFill>
                  <a:schemeClr val="bg1"/>
                </a:solidFill>
              </a:defRPr>
            </a:lvl4pPr>
            <a:lvl5pPr>
              <a:defRPr>
                <a:solidFill>
                  <a:schemeClr val="bg1"/>
                </a:solidFill>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
        <p:nvSpPr>
          <p:cNvPr id="9" name="Date Placeholder 3">
            <a:extLst>
              <a:ext uri="{FF2B5EF4-FFF2-40B4-BE49-F238E27FC236}">
                <a16:creationId xmlns:a16="http://schemas.microsoft.com/office/drawing/2014/main" id="{B3D8C914-8F75-4579-8D0D-C4E3400C9C7B}"/>
              </a:ext>
            </a:extLst>
          </p:cNvPr>
          <p:cNvSpPr txBox="1">
            <a:spLocks/>
          </p:cNvSpPr>
          <p:nvPr userDrawn="1"/>
        </p:nvSpPr>
        <p:spPr>
          <a:xfrm>
            <a:off x="838200" y="6356350"/>
            <a:ext cx="2743200" cy="365125"/>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rgbClr val="1F2259"/>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GB" sz="1400" b="1" baseline="0" dirty="0"/>
              <a:t>08/11/2017</a:t>
            </a:r>
          </a:p>
        </p:txBody>
      </p:sp>
      <p:sp>
        <p:nvSpPr>
          <p:cNvPr id="10" name="Date Placeholder 3">
            <a:extLst>
              <a:ext uri="{FF2B5EF4-FFF2-40B4-BE49-F238E27FC236}">
                <a16:creationId xmlns:a16="http://schemas.microsoft.com/office/drawing/2014/main" id="{8E5FF418-057E-445C-A20D-1DA231D3B7A3}"/>
              </a:ext>
            </a:extLst>
          </p:cNvPr>
          <p:cNvSpPr txBox="1">
            <a:spLocks/>
          </p:cNvSpPr>
          <p:nvPr userDrawn="1"/>
        </p:nvSpPr>
        <p:spPr>
          <a:xfrm>
            <a:off x="3905036" y="6373544"/>
            <a:ext cx="4114800" cy="365126"/>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rgbClr val="1F2259"/>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GB" sz="1400" b="1" baseline="0" dirty="0"/>
              <a:t>NPC/ Deloitte</a:t>
            </a:r>
          </a:p>
        </p:txBody>
      </p:sp>
      <p:sp>
        <p:nvSpPr>
          <p:cNvPr id="11" name="Date Placeholder 3">
            <a:extLst>
              <a:ext uri="{FF2B5EF4-FFF2-40B4-BE49-F238E27FC236}">
                <a16:creationId xmlns:a16="http://schemas.microsoft.com/office/drawing/2014/main" id="{A0063A41-4849-4043-92ED-B47345905B8D}"/>
              </a:ext>
            </a:extLst>
          </p:cNvPr>
          <p:cNvSpPr txBox="1">
            <a:spLocks/>
          </p:cNvSpPr>
          <p:nvPr userDrawn="1"/>
        </p:nvSpPr>
        <p:spPr>
          <a:xfrm>
            <a:off x="8610600" y="6303802"/>
            <a:ext cx="2743200" cy="433495"/>
          </a:xfrm>
          <a:prstGeom prst="rect">
            <a:avLst/>
          </a:prstGeom>
        </p:spPr>
        <p:txBody>
          <a:bodyPr vert="horz" lIns="91440" tIns="45720" rIns="91440" bIns="45720" rtlCol="0" anchor="ctr"/>
          <a:lstStyle>
            <a:defPPr>
              <a:defRPr lang="en-US"/>
            </a:defPPr>
            <a:lvl1pPr marL="0" algn="l" defTabSz="914400" rtl="0" eaLnBrk="1" latinLnBrk="0" hangingPunct="1">
              <a:defRPr sz="1600" kern="1200">
                <a:solidFill>
                  <a:srgbClr val="1F2259"/>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r"/>
            <a:r>
              <a:rPr lang="en-GB" sz="1400" b="1" baseline="0" dirty="0"/>
              <a:t>Tanvi Desai</a:t>
            </a:r>
          </a:p>
        </p:txBody>
      </p:sp>
    </p:spTree>
    <p:extLst>
      <p:ext uri="{BB962C8B-B14F-4D97-AF65-F5344CB8AC3E}">
        <p14:creationId xmlns:p14="http://schemas.microsoft.com/office/powerpoint/2010/main" val="38482468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18AE0F-ABA0-43F7-B029-4B7320A33DE8}"/>
              </a:ext>
            </a:extLst>
          </p:cNvPr>
          <p:cNvSpPr>
            <a:spLocks noGrp="1"/>
          </p:cNvSpPr>
          <p:nvPr>
            <p:ph type="title"/>
          </p:nvPr>
        </p:nvSpPr>
        <p:spPr/>
        <p:txBody>
          <a:bodyPr/>
          <a:lstStyle>
            <a:lvl1pPr>
              <a:defRPr>
                <a:solidFill>
                  <a:srgbClr val="1F2259"/>
                </a:solidFill>
              </a:defRPr>
            </a:lvl1pPr>
          </a:lstStyle>
          <a:p>
            <a:r>
              <a:rPr lang="en-US"/>
              <a:t>Click to edit Master title style</a:t>
            </a:r>
            <a:endParaRPr lang="en-GB" dirty="0"/>
          </a:p>
        </p:txBody>
      </p:sp>
      <p:sp>
        <p:nvSpPr>
          <p:cNvPr id="3" name="Content Placeholder 2">
            <a:extLst>
              <a:ext uri="{FF2B5EF4-FFF2-40B4-BE49-F238E27FC236}">
                <a16:creationId xmlns:a16="http://schemas.microsoft.com/office/drawing/2014/main" id="{2B2F703C-56C0-4C89-AE76-1A4A9F1CD52D}"/>
              </a:ext>
            </a:extLst>
          </p:cNvPr>
          <p:cNvSpPr>
            <a:spLocks noGrp="1"/>
          </p:cNvSpPr>
          <p:nvPr>
            <p:ph sz="half" idx="1"/>
          </p:nvPr>
        </p:nvSpPr>
        <p:spPr>
          <a:xfrm>
            <a:off x="838200" y="1825625"/>
            <a:ext cx="5181600" cy="4351338"/>
          </a:xfrm>
        </p:spPr>
        <p:txBody>
          <a:bodyPr/>
          <a:lstStyle>
            <a:lvl1pPr>
              <a:defRPr>
                <a:solidFill>
                  <a:srgbClr val="1F2259"/>
                </a:solidFill>
              </a:defRPr>
            </a:lvl1pPr>
            <a:lvl2pPr>
              <a:defRPr>
                <a:solidFill>
                  <a:srgbClr val="1F2259"/>
                </a:solidFill>
              </a:defRPr>
            </a:lvl2pPr>
            <a:lvl3pPr>
              <a:defRPr>
                <a:solidFill>
                  <a:srgbClr val="1F2259"/>
                </a:solidFill>
              </a:defRPr>
            </a:lvl3pPr>
            <a:lvl4pPr>
              <a:defRPr>
                <a:solidFill>
                  <a:srgbClr val="1F2259"/>
                </a:solidFill>
              </a:defRPr>
            </a:lvl4pPr>
            <a:lvl5pPr>
              <a:defRPr>
                <a:solidFill>
                  <a:srgbClr val="1F225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4" name="Content Placeholder 3">
            <a:extLst>
              <a:ext uri="{FF2B5EF4-FFF2-40B4-BE49-F238E27FC236}">
                <a16:creationId xmlns:a16="http://schemas.microsoft.com/office/drawing/2014/main" id="{002A4FD4-7C61-47B8-A846-D5B90FD5B3BC}"/>
              </a:ext>
            </a:extLst>
          </p:cNvPr>
          <p:cNvSpPr>
            <a:spLocks noGrp="1"/>
          </p:cNvSpPr>
          <p:nvPr>
            <p:ph sz="half" idx="2"/>
          </p:nvPr>
        </p:nvSpPr>
        <p:spPr>
          <a:xfrm>
            <a:off x="6172200" y="1825625"/>
            <a:ext cx="5181600" cy="4351338"/>
          </a:xfrm>
        </p:spPr>
        <p:txBody>
          <a:bodyPr/>
          <a:lstStyle>
            <a:lvl1pPr>
              <a:defRPr>
                <a:solidFill>
                  <a:srgbClr val="1F2259"/>
                </a:solidFill>
              </a:defRPr>
            </a:lvl1pPr>
            <a:lvl2pPr>
              <a:defRPr>
                <a:solidFill>
                  <a:srgbClr val="1F2259"/>
                </a:solidFill>
              </a:defRPr>
            </a:lvl2pPr>
            <a:lvl3pPr>
              <a:defRPr>
                <a:solidFill>
                  <a:srgbClr val="1F2259"/>
                </a:solidFill>
              </a:defRPr>
            </a:lvl3pPr>
            <a:lvl4pPr>
              <a:defRPr>
                <a:solidFill>
                  <a:srgbClr val="1F2259"/>
                </a:solidFill>
              </a:defRPr>
            </a:lvl4pPr>
            <a:lvl5pPr>
              <a:defRPr>
                <a:solidFill>
                  <a:srgbClr val="1F2259"/>
                </a:solidFill>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dirty="0"/>
          </a:p>
        </p:txBody>
      </p:sp>
      <p:sp>
        <p:nvSpPr>
          <p:cNvPr id="5" name="Date Placeholder 4">
            <a:extLst>
              <a:ext uri="{FF2B5EF4-FFF2-40B4-BE49-F238E27FC236}">
                <a16:creationId xmlns:a16="http://schemas.microsoft.com/office/drawing/2014/main" id="{459DD0CB-799E-49FB-A0A4-3F5B59F289CC}"/>
              </a:ext>
            </a:extLst>
          </p:cNvPr>
          <p:cNvSpPr>
            <a:spLocks noGrp="1"/>
          </p:cNvSpPr>
          <p:nvPr>
            <p:ph type="dt" sz="half" idx="10"/>
          </p:nvPr>
        </p:nvSpPr>
        <p:spPr/>
        <p:txBody>
          <a:bodyPr/>
          <a:lstStyle>
            <a:lvl1pPr>
              <a:defRPr>
                <a:solidFill>
                  <a:srgbClr val="1F2259"/>
                </a:solidFill>
              </a:defRPr>
            </a:lvl1pPr>
          </a:lstStyle>
          <a:p>
            <a:fld id="{1947BCC7-E407-4013-97A6-D4409195F9F2}" type="datetimeFigureOut">
              <a:rPr lang="en-GB" smtClean="0"/>
              <a:pPr/>
              <a:t>03/07/2018</a:t>
            </a:fld>
            <a:endParaRPr lang="en-GB" dirty="0"/>
          </a:p>
        </p:txBody>
      </p:sp>
      <p:sp>
        <p:nvSpPr>
          <p:cNvPr id="6" name="Footer Placeholder 5">
            <a:extLst>
              <a:ext uri="{FF2B5EF4-FFF2-40B4-BE49-F238E27FC236}">
                <a16:creationId xmlns:a16="http://schemas.microsoft.com/office/drawing/2014/main" id="{A34017D0-8789-49E4-B3EA-A6FB85927B48}"/>
              </a:ext>
            </a:extLst>
          </p:cNvPr>
          <p:cNvSpPr>
            <a:spLocks noGrp="1"/>
          </p:cNvSpPr>
          <p:nvPr>
            <p:ph type="ftr" sz="quarter" idx="11"/>
          </p:nvPr>
        </p:nvSpPr>
        <p:spPr/>
        <p:txBody>
          <a:bodyPr/>
          <a:lstStyle>
            <a:lvl1pPr>
              <a:defRPr>
                <a:solidFill>
                  <a:srgbClr val="1F2259"/>
                </a:solidFill>
              </a:defRPr>
            </a:lvl1pPr>
          </a:lstStyle>
          <a:p>
            <a:r>
              <a:rPr lang="en-GB" dirty="0"/>
              <a:t>Event</a:t>
            </a:r>
          </a:p>
        </p:txBody>
      </p:sp>
      <p:sp>
        <p:nvSpPr>
          <p:cNvPr id="7" name="Slide Number Placeholder 6">
            <a:extLst>
              <a:ext uri="{FF2B5EF4-FFF2-40B4-BE49-F238E27FC236}">
                <a16:creationId xmlns:a16="http://schemas.microsoft.com/office/drawing/2014/main" id="{91FAF696-7CF8-4CCA-A094-61C15B50A72B}"/>
              </a:ext>
            </a:extLst>
          </p:cNvPr>
          <p:cNvSpPr>
            <a:spLocks noGrp="1"/>
          </p:cNvSpPr>
          <p:nvPr>
            <p:ph type="sldNum" sz="quarter" idx="12"/>
          </p:nvPr>
        </p:nvSpPr>
        <p:spPr/>
        <p:txBody>
          <a:bodyPr/>
          <a:lstStyle>
            <a:lvl1pPr>
              <a:defRPr>
                <a:solidFill>
                  <a:srgbClr val="1F2259"/>
                </a:solidFill>
              </a:defRPr>
            </a:lvl1pPr>
          </a:lstStyle>
          <a:p>
            <a:r>
              <a:rPr lang="en-GB" dirty="0"/>
              <a:t>Tanvi Desai</a:t>
            </a:r>
          </a:p>
        </p:txBody>
      </p:sp>
    </p:spTree>
    <p:extLst>
      <p:ext uri="{BB962C8B-B14F-4D97-AF65-F5344CB8AC3E}">
        <p14:creationId xmlns:p14="http://schemas.microsoft.com/office/powerpoint/2010/main" val="38639851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1_Title Slide">
    <p:bg>
      <p:bgPr>
        <a:solidFill>
          <a:srgbClr val="1F2259"/>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F64E02-0A44-49AF-A462-83AB675DA43C}"/>
              </a:ext>
            </a:extLst>
          </p:cNvPr>
          <p:cNvSpPr>
            <a:spLocks noGrp="1"/>
          </p:cNvSpPr>
          <p:nvPr>
            <p:ph type="ctrTitle"/>
          </p:nvPr>
        </p:nvSpPr>
        <p:spPr>
          <a:xfrm>
            <a:off x="3159190" y="1999055"/>
            <a:ext cx="8536331" cy="2563517"/>
          </a:xfrm>
        </p:spPr>
        <p:txBody>
          <a:bodyPr anchor="t" anchorCtr="0">
            <a:normAutofit/>
          </a:bodyPr>
          <a:lstStyle>
            <a:lvl1pPr algn="ctr">
              <a:defRPr sz="6000" b="1">
                <a:solidFill>
                  <a:schemeClr val="bg1"/>
                </a:solidFill>
                <a:latin typeface="+mj-lt"/>
              </a:defRPr>
            </a:lvl1pPr>
          </a:lstStyle>
          <a:p>
            <a:r>
              <a:rPr lang="en-US" dirty="0"/>
              <a:t>Click to edit Master title style</a:t>
            </a:r>
            <a:endParaRPr lang="en-GB" dirty="0"/>
          </a:p>
        </p:txBody>
      </p:sp>
      <p:pic>
        <p:nvPicPr>
          <p:cNvPr id="8" name="Picture 7">
            <a:extLst>
              <a:ext uri="{FF2B5EF4-FFF2-40B4-BE49-F238E27FC236}">
                <a16:creationId xmlns:a16="http://schemas.microsoft.com/office/drawing/2014/main" id="{28EC7381-4552-441A-8787-A93E402D22DA}"/>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577916" y="2510425"/>
            <a:ext cx="2581275" cy="1781175"/>
          </a:xfrm>
          <a:prstGeom prst="rect">
            <a:avLst/>
          </a:prstGeom>
        </p:spPr>
      </p:pic>
      <p:sp>
        <p:nvSpPr>
          <p:cNvPr id="14" name="Slide Number Placeholder 5">
            <a:extLst>
              <a:ext uri="{FF2B5EF4-FFF2-40B4-BE49-F238E27FC236}">
                <a16:creationId xmlns:a16="http://schemas.microsoft.com/office/drawing/2014/main" id="{056026D6-FE86-4CA9-B388-BC9C6127F4A2}"/>
              </a:ext>
            </a:extLst>
          </p:cNvPr>
          <p:cNvSpPr txBox="1">
            <a:spLocks/>
          </p:cNvSpPr>
          <p:nvPr userDrawn="1"/>
        </p:nvSpPr>
        <p:spPr>
          <a:xfrm>
            <a:off x="838200" y="5822100"/>
            <a:ext cx="2743200" cy="365125"/>
          </a:xfrm>
          <a:prstGeom prst="rect">
            <a:avLst/>
          </a:prstGeom>
          <a:solidFill>
            <a:schemeClr val="bg1">
              <a:alpha val="0"/>
            </a:schemeClr>
          </a:solidFill>
          <a:ln>
            <a:noFill/>
          </a:ln>
        </p:spPr>
        <p:txBody>
          <a:bodyPr vert="horz" lIns="91440" tIns="45720" rIns="91440" bIns="45720" rtlCol="0" anchor="ctr"/>
          <a:lstStyle>
            <a:defPPr>
              <a:defRPr lang="en-US"/>
            </a:defPPr>
            <a:lvl1pPr marL="0" algn="r" defTabSz="914400" rtl="0" eaLnBrk="1" latinLnBrk="0" hangingPunct="1">
              <a:defRPr sz="1200" kern="1200">
                <a:solidFill>
                  <a:schemeClr val="tx1">
                    <a:tint val="75000"/>
                  </a:schemeClr>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l"/>
            <a:endParaRPr lang="en-GB" dirty="0">
              <a:solidFill>
                <a:schemeClr val="bg1"/>
              </a:solidFill>
            </a:endParaRPr>
          </a:p>
        </p:txBody>
      </p:sp>
    </p:spTree>
    <p:extLst>
      <p:ext uri="{BB962C8B-B14F-4D97-AF65-F5344CB8AC3E}">
        <p14:creationId xmlns:p14="http://schemas.microsoft.com/office/powerpoint/2010/main" val="332239081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7" Type="http://schemas.openxmlformats.org/officeDocument/2006/relationships/theme" Target="../theme/theme2.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slideLayout" Target="../slideLayouts/slideLayout11.xml"/><Relationship Id="rId5" Type="http://schemas.openxmlformats.org/officeDocument/2006/relationships/slideLayout" Target="../slideLayouts/slideLayout10.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3B6E8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C1BCE1-99D6-4F85-8FFF-9E4F858F8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B7C97F-E448-4B29-9725-6AD39C3D2F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62BE6D-3E9C-4F39-917E-7797D452CD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7BCC7-E407-4013-97A6-D4409195F9F2}" type="datetimeFigureOut">
              <a:rPr lang="en-GB" smtClean="0"/>
              <a:t>03/07/2018</a:t>
            </a:fld>
            <a:endParaRPr lang="en-GB"/>
          </a:p>
        </p:txBody>
      </p:sp>
      <p:sp>
        <p:nvSpPr>
          <p:cNvPr id="5" name="Footer Placeholder 4">
            <a:extLst>
              <a:ext uri="{FF2B5EF4-FFF2-40B4-BE49-F238E27FC236}">
                <a16:creationId xmlns:a16="http://schemas.microsoft.com/office/drawing/2014/main" id="{F31AAB3B-205E-4C2F-9E28-D2CEAF94E6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57E99E-CBF4-4D50-A334-97F63C4930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65AB2-0C38-4928-9353-63EDDA283544}" type="slidenum">
              <a:rPr lang="en-GB" smtClean="0"/>
              <a:t>‹#›</a:t>
            </a:fld>
            <a:endParaRPr lang="en-GB"/>
          </a:p>
        </p:txBody>
      </p:sp>
    </p:spTree>
    <p:extLst>
      <p:ext uri="{BB962C8B-B14F-4D97-AF65-F5344CB8AC3E}">
        <p14:creationId xmlns:p14="http://schemas.microsoft.com/office/powerpoint/2010/main" val="2978162868"/>
      </p:ext>
    </p:extLst>
  </p:cSld>
  <p:clrMap bg1="lt1" tx1="dk1" bg2="lt2" tx2="dk2" accent1="accent1" accent2="accent2" accent3="accent3" accent4="accent4" accent5="accent5" accent6="accent6" hlink="hlink" folHlink="folHlink"/>
  <p:sldLayoutIdLst>
    <p:sldLayoutId id="2147483649" r:id="rId1"/>
    <p:sldLayoutId id="2147483651" r:id="rId2"/>
    <p:sldLayoutId id="2147483650" r:id="rId3"/>
    <p:sldLayoutId id="2147483652" r:id="rId4"/>
    <p:sldLayoutId id="2147483653" r:id="rId5"/>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rgbClr val="3B6E8F"/>
        </a:soli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DEC1BCE1-99D6-4F85-8FFF-9E4F858F84F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E9B7C97F-E448-4B29-9725-6AD39C3D2F2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F462BE6D-3E9C-4F39-917E-7797D452CD9C}"/>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947BCC7-E407-4013-97A6-D4409195F9F2}" type="datetimeFigureOut">
              <a:rPr lang="en-GB" smtClean="0"/>
              <a:t>03/07/2018</a:t>
            </a:fld>
            <a:endParaRPr lang="en-GB"/>
          </a:p>
        </p:txBody>
      </p:sp>
      <p:sp>
        <p:nvSpPr>
          <p:cNvPr id="5" name="Footer Placeholder 4">
            <a:extLst>
              <a:ext uri="{FF2B5EF4-FFF2-40B4-BE49-F238E27FC236}">
                <a16:creationId xmlns:a16="http://schemas.microsoft.com/office/drawing/2014/main" id="{F31AAB3B-205E-4C2F-9E28-D2CEAF94E69A}"/>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AC57E99E-CBF4-4D50-A334-97F63C49301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1865AB2-0C38-4928-9353-63EDDA283544}" type="slidenum">
              <a:rPr lang="en-GB" smtClean="0"/>
              <a:t>‹#›</a:t>
            </a:fld>
            <a:endParaRPr lang="en-GB"/>
          </a:p>
        </p:txBody>
      </p:sp>
    </p:spTree>
    <p:extLst>
      <p:ext uri="{BB962C8B-B14F-4D97-AF65-F5344CB8AC3E}">
        <p14:creationId xmlns:p14="http://schemas.microsoft.com/office/powerpoint/2010/main" val="2662583659"/>
      </p:ext>
    </p:extLst>
  </p:cSld>
  <p:clrMap bg1="lt1" tx1="dk1" bg2="lt2" tx2="dk2" accent1="accent1" accent2="accent2" accent3="accent3" accent4="accent4" accent5="accent5" accent6="accent6" hlink="hlink" folHlink="folHlink"/>
  <p:sldLayoutIdLst>
    <p:sldLayoutId id="2147483655" r:id="rId1"/>
    <p:sldLayoutId id="2147483656" r:id="rId2"/>
    <p:sldLayoutId id="2147483657" r:id="rId3"/>
    <p:sldLayoutId id="2147483658" r:id="rId4"/>
    <p:sldLayoutId id="2147483659" r:id="rId5"/>
    <p:sldLayoutId id="2147483660" r:id="rId6"/>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6E33-92D4-45F3-ACFE-A1609428A595}"/>
              </a:ext>
            </a:extLst>
          </p:cNvPr>
          <p:cNvSpPr>
            <a:spLocks noGrp="1"/>
          </p:cNvSpPr>
          <p:nvPr>
            <p:ph type="ctrTitle"/>
          </p:nvPr>
        </p:nvSpPr>
        <p:spPr>
          <a:xfrm>
            <a:off x="650449" y="1122363"/>
            <a:ext cx="10017551" cy="1828227"/>
          </a:xfrm>
          <a:noFill/>
        </p:spPr>
        <p:txBody>
          <a:bodyPr/>
          <a:lstStyle/>
          <a:p>
            <a:pPr algn="l"/>
            <a:r>
              <a:rPr lang="en-GB" dirty="0"/>
              <a:t>Disseminate access</a:t>
            </a:r>
            <a:br>
              <a:rPr lang="en-GB" dirty="0"/>
            </a:br>
            <a:r>
              <a:rPr lang="en-GB" dirty="0"/>
              <a:t>not data</a:t>
            </a:r>
            <a:r>
              <a:rPr lang="en-GB" sz="3600" dirty="0"/>
              <a:t> </a:t>
            </a:r>
            <a:r>
              <a:rPr lang="en-GB" dirty="0"/>
              <a:t> </a:t>
            </a:r>
          </a:p>
        </p:txBody>
      </p:sp>
      <p:sp>
        <p:nvSpPr>
          <p:cNvPr id="3" name="TextBox 2">
            <a:extLst>
              <a:ext uri="{FF2B5EF4-FFF2-40B4-BE49-F238E27FC236}">
                <a16:creationId xmlns:a16="http://schemas.microsoft.com/office/drawing/2014/main" id="{DFA3F877-0B1E-4EC8-95FE-6474DF44756D}"/>
              </a:ext>
            </a:extLst>
          </p:cNvPr>
          <p:cNvSpPr txBox="1"/>
          <p:nvPr/>
        </p:nvSpPr>
        <p:spPr>
          <a:xfrm>
            <a:off x="838986" y="3714161"/>
            <a:ext cx="11067068" cy="369332"/>
          </a:xfrm>
          <a:prstGeom prst="rect">
            <a:avLst/>
          </a:prstGeom>
          <a:noFill/>
        </p:spPr>
        <p:txBody>
          <a:bodyPr wrap="square" rtlCol="0">
            <a:spAutoFit/>
          </a:bodyPr>
          <a:lstStyle/>
          <a:p>
            <a:r>
              <a:rPr lang="en-GB" dirty="0">
                <a:solidFill>
                  <a:schemeClr val="bg1"/>
                </a:solidFill>
              </a:rPr>
              <a:t>ESRC  Research Methods Festival 2018</a:t>
            </a:r>
          </a:p>
        </p:txBody>
      </p:sp>
    </p:spTree>
    <p:extLst>
      <p:ext uri="{BB962C8B-B14F-4D97-AF65-F5344CB8AC3E}">
        <p14:creationId xmlns:p14="http://schemas.microsoft.com/office/powerpoint/2010/main" val="34109749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GB" dirty="0">
                <a:latin typeface="Verdana" charset="0"/>
                <a:ea typeface="Verdana" charset="0"/>
                <a:cs typeface="Verdana" charset="0"/>
              </a:rPr>
              <a:t>Data release</a:t>
            </a:r>
          </a:p>
        </p:txBody>
      </p:sp>
      <p:sp>
        <p:nvSpPr>
          <p:cNvPr id="5" name="Slide Number Placeholder 4"/>
          <p:cNvSpPr>
            <a:spLocks noGrp="1"/>
          </p:cNvSpPr>
          <p:nvPr>
            <p:ph type="sldNum" sz="quarter" idx="12"/>
          </p:nvPr>
        </p:nvSpPr>
        <p:spPr/>
        <p:txBody>
          <a:bodyPr/>
          <a:lstStyle/>
          <a:p>
            <a:fld id="{07B89630-332E-4F57-8828-B01EB978D699}" type="slidenum">
              <a:rPr lang="en-GB" smtClean="0"/>
              <a:t>2</a:t>
            </a:fld>
            <a:endParaRPr lang="en-GB"/>
          </a:p>
        </p:txBody>
      </p:sp>
      <p:sp>
        <p:nvSpPr>
          <p:cNvPr id="7" name="Rectangle 6"/>
          <p:cNvSpPr/>
          <p:nvPr/>
        </p:nvSpPr>
        <p:spPr>
          <a:xfrm>
            <a:off x="1525887" y="0"/>
            <a:ext cx="9144000" cy="122400"/>
          </a:xfrm>
          <a:prstGeom prst="rect">
            <a:avLst/>
          </a:prstGeom>
          <a:solidFill>
            <a:srgbClr val="01A9CE"/>
          </a:solidFill>
          <a:ln>
            <a:solidFill>
              <a:srgbClr val="01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001A4"/>
              </a:solidFill>
            </a:endParaRPr>
          </a:p>
        </p:txBody>
      </p:sp>
      <p:sp>
        <p:nvSpPr>
          <p:cNvPr id="12" name="Text Placeholder 3"/>
          <p:cNvSpPr txBox="1">
            <a:spLocks noGrp="1"/>
          </p:cNvSpPr>
          <p:nvPr>
            <p:ph sz="half" idx="1"/>
          </p:nvPr>
        </p:nvSpPr>
        <p:spPr bwMode="auto">
          <a:xfrm>
            <a:off x="961533" y="1700809"/>
            <a:ext cx="9860437" cy="44644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0" tIns="0" rIns="0" bIns="0" rtlCol="0">
            <a:normAutofit fontScale="92500" lnSpcReduction="10000"/>
          </a:bodyPr>
          <a:lstStyle>
            <a:lvl1pPr marL="457200" indent="-457200" defTabSz="457200"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buFontTx/>
              <a:buChar char="-"/>
            </a:pPr>
            <a:r>
              <a:rPr lang="en-GB" sz="3600" dirty="0">
                <a:latin typeface="Verdana" panose="020B0604030504040204" pitchFamily="34" charset="0"/>
                <a:ea typeface="Verdana" panose="020B0604030504040204" pitchFamily="34" charset="0"/>
              </a:rPr>
              <a:t>Once data are released control is effectively lost 	</a:t>
            </a:r>
          </a:p>
          <a:p>
            <a:pPr>
              <a:buFontTx/>
              <a:buChar char="-"/>
            </a:pPr>
            <a:endParaRPr lang="en-GB" sz="1700" dirty="0">
              <a:latin typeface="Verdana" panose="020B0604030504040204" pitchFamily="34" charset="0"/>
              <a:ea typeface="Verdana" panose="020B0604030504040204" pitchFamily="34" charset="0"/>
            </a:endParaRPr>
          </a:p>
          <a:p>
            <a:pPr marL="0" indent="0" algn="ctr">
              <a:buNone/>
            </a:pPr>
            <a:r>
              <a:rPr lang="en-GB" sz="3600" dirty="0">
                <a:latin typeface="Verdana" panose="020B0604030504040204" pitchFamily="34" charset="0"/>
                <a:ea typeface="Verdana" panose="020B0604030504040204" pitchFamily="34" charset="0"/>
              </a:rPr>
              <a:t>Therefore</a:t>
            </a:r>
          </a:p>
          <a:p>
            <a:pPr marL="0" indent="0" algn="ctr">
              <a:buNone/>
            </a:pPr>
            <a:endParaRPr lang="en-GB" sz="1900" dirty="0">
              <a:latin typeface="Verdana" panose="020B0604030504040204" pitchFamily="34" charset="0"/>
              <a:ea typeface="Verdana" panose="020B0604030504040204" pitchFamily="34" charset="0"/>
            </a:endParaRPr>
          </a:p>
          <a:p>
            <a:pPr>
              <a:buFontTx/>
              <a:buChar char="-"/>
            </a:pPr>
            <a:r>
              <a:rPr lang="en-GB" sz="3600" dirty="0">
                <a:latin typeface="Verdana" panose="020B0604030504040204" pitchFamily="34" charset="0"/>
                <a:ea typeface="Verdana" panose="020B0604030504040204" pitchFamily="34" charset="0"/>
              </a:rPr>
              <a:t>Released data must either be</a:t>
            </a:r>
          </a:p>
          <a:p>
            <a:pPr lvl="1">
              <a:buFontTx/>
              <a:buChar char="-"/>
            </a:pPr>
            <a:r>
              <a:rPr lang="en-GB" sz="3200" dirty="0">
                <a:latin typeface="Verdana" panose="020B0604030504040204" pitchFamily="34" charset="0"/>
                <a:ea typeface="Verdana" panose="020B0604030504040204" pitchFamily="34" charset="0"/>
              </a:rPr>
              <a:t>anonymised beyond risk</a:t>
            </a:r>
          </a:p>
          <a:p>
            <a:pPr marL="457200" lvl="1" indent="0">
              <a:buNone/>
            </a:pPr>
            <a:r>
              <a:rPr lang="en-GB" sz="3200" dirty="0">
                <a:latin typeface="Verdana" panose="020B0604030504040204" pitchFamily="34" charset="0"/>
                <a:ea typeface="Verdana" panose="020B0604030504040204" pitchFamily="34" charset="0"/>
              </a:rPr>
              <a:t>						or </a:t>
            </a:r>
          </a:p>
          <a:p>
            <a:pPr lvl="1">
              <a:buFontTx/>
              <a:buChar char="-"/>
            </a:pPr>
            <a:r>
              <a:rPr lang="en-GB" sz="3200" dirty="0">
                <a:latin typeface="Verdana" panose="020B0604030504040204" pitchFamily="34" charset="0"/>
                <a:ea typeface="Verdana" panose="020B0604030504040204" pitchFamily="34" charset="0"/>
              </a:rPr>
              <a:t>the data provider must undertake a costly auditing regime to ensure the on-going security of the </a:t>
            </a:r>
            <a:r>
              <a:rPr lang="en-GB" sz="3200" dirty="0" err="1">
                <a:latin typeface="Verdana" panose="020B0604030504040204" pitchFamily="34" charset="0"/>
                <a:ea typeface="Verdana" panose="020B0604030504040204" pitchFamily="34" charset="0"/>
              </a:rPr>
              <a:t>setti</a:t>
            </a:r>
            <a:endParaRPr lang="en-GB" sz="3600"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19295929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Verdana" charset="0"/>
                <a:ea typeface="Verdana" charset="0"/>
                <a:cs typeface="Verdana" charset="0"/>
              </a:rPr>
              <a:t>Disseminate access not data</a:t>
            </a:r>
          </a:p>
        </p:txBody>
      </p:sp>
      <p:sp>
        <p:nvSpPr>
          <p:cNvPr id="5" name="Slide Number Placeholder 4"/>
          <p:cNvSpPr>
            <a:spLocks noGrp="1"/>
          </p:cNvSpPr>
          <p:nvPr>
            <p:ph type="sldNum" sz="quarter" idx="12"/>
          </p:nvPr>
        </p:nvSpPr>
        <p:spPr/>
        <p:txBody>
          <a:bodyPr/>
          <a:lstStyle/>
          <a:p>
            <a:fld id="{07B89630-332E-4F57-8828-B01EB978D699}" type="slidenum">
              <a:rPr lang="en-GB" smtClean="0"/>
              <a:t>3</a:t>
            </a:fld>
            <a:endParaRPr lang="en-GB"/>
          </a:p>
        </p:txBody>
      </p:sp>
      <p:sp>
        <p:nvSpPr>
          <p:cNvPr id="7" name="Rectangle 6"/>
          <p:cNvSpPr/>
          <p:nvPr/>
        </p:nvSpPr>
        <p:spPr>
          <a:xfrm>
            <a:off x="1525887" y="0"/>
            <a:ext cx="9144000" cy="122400"/>
          </a:xfrm>
          <a:prstGeom prst="rect">
            <a:avLst/>
          </a:prstGeom>
          <a:solidFill>
            <a:srgbClr val="01A9CE"/>
          </a:solidFill>
          <a:ln>
            <a:solidFill>
              <a:srgbClr val="01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001A4"/>
              </a:solidFill>
            </a:endParaRPr>
          </a:p>
        </p:txBody>
      </p:sp>
      <p:sp>
        <p:nvSpPr>
          <p:cNvPr id="12" name="Text Placeholder 3"/>
          <p:cNvSpPr txBox="1">
            <a:spLocks noGrp="1"/>
          </p:cNvSpPr>
          <p:nvPr>
            <p:ph sz="half" idx="1"/>
          </p:nvPr>
        </p:nvSpPr>
        <p:spPr bwMode="auto">
          <a:xfrm>
            <a:off x="754143" y="1569876"/>
            <a:ext cx="10444899" cy="45292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0" tIns="0" rIns="0" bIns="0" rtlCol="0">
            <a:normAutofit fontScale="92500" lnSpcReduction="20000"/>
          </a:bodyPr>
          <a:lstStyle>
            <a:lvl1pPr marL="457200" indent="-457200" defTabSz="457200"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lnSpc>
                <a:spcPct val="120000"/>
              </a:lnSpc>
            </a:pPr>
            <a:r>
              <a:rPr lang="en-GB" dirty="0">
                <a:latin typeface="Verdana" panose="020B0604030504040204" pitchFamily="34" charset="0"/>
                <a:ea typeface="Verdana" panose="020B0604030504040204" pitchFamily="34" charset="0"/>
              </a:rPr>
              <a:t>Straightforward solution to protecting sensitive data – keep control of it!</a:t>
            </a:r>
          </a:p>
          <a:p>
            <a:pPr marL="0" indent="0">
              <a:lnSpc>
                <a:spcPct val="120000"/>
              </a:lnSpc>
              <a:buNone/>
            </a:pPr>
            <a:endParaRPr lang="en-GB" dirty="0">
              <a:latin typeface="Verdana" panose="020B0604030504040204" pitchFamily="34" charset="0"/>
              <a:ea typeface="Verdana" panose="020B0604030504040204" pitchFamily="34" charset="0"/>
            </a:endParaRPr>
          </a:p>
          <a:p>
            <a:pPr>
              <a:lnSpc>
                <a:spcPct val="120000"/>
              </a:lnSpc>
            </a:pPr>
            <a:r>
              <a:rPr lang="en-GB" dirty="0">
                <a:latin typeface="Verdana" panose="020B0604030504040204" pitchFamily="34" charset="0"/>
                <a:ea typeface="Verdana" panose="020B0604030504040204" pitchFamily="34" charset="0"/>
              </a:rPr>
              <a:t>Increasing international interest in opportunities offered by safe settings</a:t>
            </a:r>
          </a:p>
          <a:p>
            <a:pPr marL="0" indent="0">
              <a:lnSpc>
                <a:spcPct val="120000"/>
              </a:lnSpc>
              <a:buNone/>
            </a:pPr>
            <a:endParaRPr lang="en-GB" dirty="0">
              <a:latin typeface="Verdana" panose="020B0604030504040204" pitchFamily="34" charset="0"/>
              <a:ea typeface="Verdana" panose="020B0604030504040204" pitchFamily="34" charset="0"/>
            </a:endParaRPr>
          </a:p>
          <a:p>
            <a:r>
              <a:rPr lang="en-GB" dirty="0"/>
              <a:t>Thomas and </a:t>
            </a:r>
            <a:r>
              <a:rPr lang="en-GB" dirty="0" err="1"/>
              <a:t>Walport</a:t>
            </a:r>
            <a:r>
              <a:rPr lang="en-GB" dirty="0"/>
              <a:t> (2008) recommended that to preserve data confidentiality </a:t>
            </a:r>
            <a:r>
              <a:rPr lang="en-GB" i="1" dirty="0"/>
              <a:t>“‘safe havens’ should be developed as an environment for population-based research and statistical analysis’.</a:t>
            </a:r>
            <a:endParaRPr lang="en-GB" b="1" dirty="0"/>
          </a:p>
          <a:p>
            <a:pPr marL="0" indent="0">
              <a:spcBef>
                <a:spcPts val="600"/>
              </a:spcBef>
              <a:spcAft>
                <a:spcPts val="600"/>
              </a:spcAft>
              <a:buNone/>
              <a:defRPr/>
            </a:pPr>
            <a:endParaRPr lang="en-GB" altLang="en-US" sz="2400" dirty="0">
              <a:solidFill>
                <a:srgbClr val="000000"/>
              </a:solidFill>
              <a:latin typeface="Verdana" pitchFamily="34" charset="0"/>
            </a:endParaRPr>
          </a:p>
        </p:txBody>
      </p:sp>
    </p:spTree>
    <p:extLst>
      <p:ext uri="{BB962C8B-B14F-4D97-AF65-F5344CB8AC3E}">
        <p14:creationId xmlns:p14="http://schemas.microsoft.com/office/powerpoint/2010/main" val="98694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GB" dirty="0">
                <a:latin typeface="Verdana" charset="0"/>
                <a:ea typeface="Verdana" charset="0"/>
                <a:cs typeface="Verdana" charset="0"/>
              </a:rPr>
              <a:t>UK Infrastructure</a:t>
            </a:r>
          </a:p>
        </p:txBody>
      </p:sp>
      <p:sp>
        <p:nvSpPr>
          <p:cNvPr id="5" name="Slide Number Placeholder 4"/>
          <p:cNvSpPr>
            <a:spLocks noGrp="1"/>
          </p:cNvSpPr>
          <p:nvPr>
            <p:ph type="sldNum" sz="quarter" idx="12"/>
          </p:nvPr>
        </p:nvSpPr>
        <p:spPr/>
        <p:txBody>
          <a:bodyPr/>
          <a:lstStyle/>
          <a:p>
            <a:fld id="{07B89630-332E-4F57-8828-B01EB978D699}" type="slidenum">
              <a:rPr lang="en-GB" smtClean="0"/>
              <a:t>4</a:t>
            </a:fld>
            <a:endParaRPr lang="en-GB"/>
          </a:p>
        </p:txBody>
      </p:sp>
      <p:sp>
        <p:nvSpPr>
          <p:cNvPr id="7" name="Rectangle 6"/>
          <p:cNvSpPr/>
          <p:nvPr/>
        </p:nvSpPr>
        <p:spPr>
          <a:xfrm>
            <a:off x="1525887" y="0"/>
            <a:ext cx="9144000" cy="122400"/>
          </a:xfrm>
          <a:prstGeom prst="rect">
            <a:avLst/>
          </a:prstGeom>
          <a:solidFill>
            <a:srgbClr val="01A9CE"/>
          </a:solidFill>
          <a:ln>
            <a:solidFill>
              <a:srgbClr val="01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001A4"/>
              </a:solidFill>
            </a:endParaRPr>
          </a:p>
        </p:txBody>
      </p:sp>
      <p:sp>
        <p:nvSpPr>
          <p:cNvPr id="12" name="Text Placeholder 3"/>
          <p:cNvSpPr txBox="1">
            <a:spLocks noGrp="1"/>
          </p:cNvSpPr>
          <p:nvPr>
            <p:ph sz="half" idx="1"/>
          </p:nvPr>
        </p:nvSpPr>
        <p:spPr bwMode="auto">
          <a:xfrm>
            <a:off x="697583" y="1838227"/>
            <a:ext cx="10803117" cy="4372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0" tIns="0" rIns="0" bIns="0" rtlCol="0">
            <a:normAutofit/>
          </a:bodyPr>
          <a:lstStyle>
            <a:lvl1pPr marL="457200" indent="-457200" defTabSz="457200"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r>
              <a:rPr lang="en-GB" dirty="0">
                <a:latin typeface="Verdana" panose="020B0604030504040204" pitchFamily="34" charset="0"/>
                <a:ea typeface="Verdana" panose="020B0604030504040204" pitchFamily="34" charset="0"/>
              </a:rPr>
              <a:t>ADRN and UK Data Service – services to support the dissemination of data</a:t>
            </a:r>
            <a:endParaRPr lang="en-GB" sz="1400" dirty="0">
              <a:latin typeface="Verdana" panose="020B0604030504040204" pitchFamily="34" charset="0"/>
              <a:ea typeface="Verdana" panose="020B0604030504040204" pitchFamily="34" charset="0"/>
            </a:endParaRPr>
          </a:p>
          <a:p>
            <a:pPr lvl="1"/>
            <a:r>
              <a:rPr lang="en-GB" dirty="0">
                <a:latin typeface="Verdana" panose="020B0604030504040204" pitchFamily="34" charset="0"/>
                <a:ea typeface="Verdana" panose="020B0604030504040204" pitchFamily="34" charset="0"/>
              </a:rPr>
              <a:t>Free to data providers and researchers</a:t>
            </a:r>
          </a:p>
          <a:p>
            <a:pPr lvl="1"/>
            <a:r>
              <a:rPr lang="en-GB" dirty="0">
                <a:latin typeface="Verdana" panose="020B0604030504040204" pitchFamily="34" charset="0"/>
                <a:ea typeface="Verdana" panose="020B0604030504040204" pitchFamily="34" charset="0"/>
              </a:rPr>
              <a:t>Metadata, discovery and value add</a:t>
            </a:r>
          </a:p>
          <a:p>
            <a:pPr marL="457200" lvl="1" indent="0">
              <a:buNone/>
            </a:pPr>
            <a:endParaRPr lang="en-GB" sz="1400"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HMRC, NHS and ONS data labs</a:t>
            </a:r>
          </a:p>
          <a:p>
            <a:pPr lvl="1"/>
            <a:r>
              <a:rPr lang="en-GB" dirty="0">
                <a:latin typeface="Verdana" panose="020B0604030504040204" pitchFamily="34" charset="0"/>
                <a:ea typeface="Verdana" panose="020B0604030504040204" pitchFamily="34" charset="0"/>
              </a:rPr>
              <a:t>Department specific labs</a:t>
            </a:r>
          </a:p>
          <a:p>
            <a:pPr marL="457200" lvl="1" indent="0">
              <a:buNone/>
            </a:pPr>
            <a:endParaRPr lang="en-GB" sz="1400" dirty="0">
              <a:latin typeface="Verdana" panose="020B0604030504040204" pitchFamily="34" charset="0"/>
              <a:ea typeface="Verdana" panose="020B0604030504040204" pitchFamily="34" charset="0"/>
            </a:endParaRPr>
          </a:p>
          <a:p>
            <a:r>
              <a:rPr lang="en-GB" dirty="0">
                <a:latin typeface="Verdana" panose="020B0604030504040204" pitchFamily="34" charset="0"/>
                <a:ea typeface="Verdana" panose="020B0604030504040204" pitchFamily="34" charset="0"/>
              </a:rPr>
              <a:t>Farr, Jill Dando Institute, Cancer Research UK, Health Foundation and others</a:t>
            </a:r>
          </a:p>
          <a:p>
            <a:pPr marL="0" indent="0">
              <a:spcBef>
                <a:spcPts val="600"/>
              </a:spcBef>
              <a:spcAft>
                <a:spcPts val="600"/>
              </a:spcAft>
              <a:buNone/>
              <a:defRPr/>
            </a:pPr>
            <a:endParaRPr lang="en-GB" altLang="en-US" sz="2400" dirty="0">
              <a:solidFill>
                <a:srgbClr val="000000"/>
              </a:solidFill>
              <a:latin typeface="Verdana" pitchFamily="34" charset="0"/>
            </a:endParaRPr>
          </a:p>
        </p:txBody>
      </p:sp>
    </p:spTree>
    <p:extLst>
      <p:ext uri="{BB962C8B-B14F-4D97-AF65-F5344CB8AC3E}">
        <p14:creationId xmlns:p14="http://schemas.microsoft.com/office/powerpoint/2010/main" val="228625504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erdana" charset="0"/>
                <a:ea typeface="Verdana" charset="0"/>
                <a:cs typeface="Verdana" charset="0"/>
              </a:rPr>
              <a:t>Current UK position</a:t>
            </a:r>
          </a:p>
        </p:txBody>
      </p:sp>
      <p:sp>
        <p:nvSpPr>
          <p:cNvPr id="12" name="Text Placeholder 3"/>
          <p:cNvSpPr txBox="1">
            <a:spLocks noGrp="1"/>
          </p:cNvSpPr>
          <p:nvPr>
            <p:ph sz="half"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0" tIns="0" rIns="0" bIns="0" rtlCol="0">
            <a:normAutofit fontScale="77500" lnSpcReduction="20000"/>
          </a:bodyPr>
          <a:lstStyle>
            <a:lvl1pPr marL="457200" indent="-457200" defTabSz="457200"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marL="0" indent="0" algn="ctr">
              <a:buNone/>
            </a:pPr>
            <a:r>
              <a:rPr lang="en-GB" sz="2800" dirty="0">
                <a:latin typeface="Verdana" panose="020B0604030504040204" pitchFamily="34" charset="0"/>
                <a:ea typeface="Verdana" panose="020B0604030504040204" pitchFamily="34" charset="0"/>
              </a:rPr>
              <a:t>Strengths</a:t>
            </a:r>
          </a:p>
          <a:p>
            <a:pPr marL="0" indent="0" algn="ctr">
              <a:buNone/>
            </a:pPr>
            <a:endParaRPr lang="en-GB" altLang="en-US" sz="2800" dirty="0">
              <a:solidFill>
                <a:srgbClr val="000000"/>
              </a:solidFill>
              <a:latin typeface="Verdana" panose="020B0604030504040204" pitchFamily="34" charset="0"/>
              <a:ea typeface="Verdana" panose="020B0604030504040204" pitchFamily="34" charset="0"/>
            </a:endParaRPr>
          </a:p>
          <a:p>
            <a:pPr>
              <a:lnSpc>
                <a:spcPct val="120000"/>
              </a:lnSpc>
            </a:pPr>
            <a:r>
              <a:rPr lang="en-GB" altLang="en-US" sz="2800" dirty="0">
                <a:solidFill>
                  <a:srgbClr val="000000"/>
                </a:solidFill>
                <a:latin typeface="Verdana" panose="020B0604030504040204" pitchFamily="34" charset="0"/>
                <a:ea typeface="Verdana" panose="020B0604030504040204" pitchFamily="34" charset="0"/>
              </a:rPr>
              <a:t>World leading infrastructure</a:t>
            </a:r>
          </a:p>
          <a:p>
            <a:pPr>
              <a:lnSpc>
                <a:spcPct val="120000"/>
              </a:lnSpc>
            </a:pPr>
            <a:r>
              <a:rPr lang="en-GB" altLang="en-US" sz="2800" dirty="0">
                <a:solidFill>
                  <a:srgbClr val="000000"/>
                </a:solidFill>
                <a:latin typeface="Verdana" panose="020B0604030504040204" pitchFamily="34" charset="0"/>
                <a:ea typeface="Verdana" panose="020B0604030504040204" pitchFamily="34" charset="0"/>
              </a:rPr>
              <a:t>Highly qualified researchers and analysts</a:t>
            </a:r>
          </a:p>
          <a:p>
            <a:pPr>
              <a:lnSpc>
                <a:spcPct val="120000"/>
              </a:lnSpc>
            </a:pPr>
            <a:r>
              <a:rPr lang="en-GB" altLang="en-US" sz="2800" dirty="0">
                <a:solidFill>
                  <a:srgbClr val="000000"/>
                </a:solidFill>
                <a:latin typeface="Verdana" panose="020B0604030504040204" pitchFamily="34" charset="0"/>
                <a:ea typeface="Verdana" panose="020B0604030504040204" pitchFamily="34" charset="0"/>
              </a:rPr>
              <a:t>World leading data privacy experts</a:t>
            </a:r>
          </a:p>
          <a:p>
            <a:pPr>
              <a:lnSpc>
                <a:spcPct val="120000"/>
              </a:lnSpc>
            </a:pPr>
            <a:r>
              <a:rPr lang="en-GB" altLang="en-US" sz="2800" dirty="0">
                <a:solidFill>
                  <a:srgbClr val="000000"/>
                </a:solidFill>
                <a:latin typeface="Verdana" panose="020B0604030504040204" pitchFamily="34" charset="0"/>
                <a:ea typeface="Verdana" panose="020B0604030504040204" pitchFamily="34" charset="0"/>
              </a:rPr>
              <a:t>Pioneering expertise in data support</a:t>
            </a:r>
            <a:endParaRPr lang="en-GB" altLang="en-US" sz="2800" dirty="0">
              <a:solidFill>
                <a:srgbClr val="000000"/>
              </a:solidFill>
              <a:latin typeface="Verdana" pitchFamily="34" charset="0"/>
            </a:endParaRPr>
          </a:p>
          <a:p>
            <a:pPr marL="457200" lvl="1" indent="0">
              <a:buNone/>
            </a:pPr>
            <a:endParaRPr lang="en-GB" altLang="en-US" sz="2000" dirty="0">
              <a:solidFill>
                <a:srgbClr val="000000"/>
              </a:solidFill>
              <a:latin typeface="Verdana" pitchFamily="34" charset="0"/>
            </a:endParaRPr>
          </a:p>
          <a:p>
            <a:endParaRPr lang="en-GB" altLang="en-US" sz="2400" dirty="0">
              <a:solidFill>
                <a:srgbClr val="000000"/>
              </a:solidFill>
              <a:latin typeface="Verdana" pitchFamily="34" charset="0"/>
            </a:endParaRPr>
          </a:p>
          <a:p>
            <a:pPr>
              <a:spcBef>
                <a:spcPts val="600"/>
              </a:spcBef>
              <a:spcAft>
                <a:spcPts val="600"/>
              </a:spcAft>
              <a:buFont typeface="Wingdings 3" pitchFamily="18" charset="2"/>
              <a:buChar char=""/>
              <a:defRPr/>
            </a:pPr>
            <a:endParaRPr lang="en-GB" altLang="en-US" sz="2400" dirty="0">
              <a:solidFill>
                <a:srgbClr val="000000"/>
              </a:solidFill>
              <a:latin typeface="Verdana" pitchFamily="34" charset="0"/>
            </a:endParaRPr>
          </a:p>
        </p:txBody>
      </p:sp>
      <p:sp>
        <p:nvSpPr>
          <p:cNvPr id="3" name="Content Placeholder 2"/>
          <p:cNvSpPr>
            <a:spLocks noGrp="1"/>
          </p:cNvSpPr>
          <p:nvPr>
            <p:ph sz="half" idx="2"/>
          </p:nvPr>
        </p:nvSpPr>
        <p:spPr/>
        <p:txBody>
          <a:bodyPr>
            <a:normAutofit fontScale="77500" lnSpcReduction="20000"/>
          </a:bodyPr>
          <a:lstStyle/>
          <a:p>
            <a:pPr marL="0" indent="0" algn="ctr">
              <a:buNone/>
            </a:pPr>
            <a:r>
              <a:rPr lang="en-GB" dirty="0">
                <a:solidFill>
                  <a:schemeClr val="tx1"/>
                </a:solidFill>
                <a:latin typeface="Verdana" panose="020B0604030504040204" pitchFamily="34" charset="0"/>
                <a:ea typeface="Verdana" panose="020B0604030504040204" pitchFamily="34" charset="0"/>
              </a:rPr>
              <a:t>Weaknesses</a:t>
            </a:r>
          </a:p>
          <a:p>
            <a:pPr marL="0" indent="0" algn="ctr">
              <a:buNone/>
            </a:pPr>
            <a:endParaRPr lang="en-GB" altLang="en-US" dirty="0">
              <a:solidFill>
                <a:schemeClr val="tx1"/>
              </a:solidFill>
              <a:latin typeface="Verdana" panose="020B0604030504040204" pitchFamily="34" charset="0"/>
              <a:ea typeface="Verdana" panose="020B0604030504040204" pitchFamily="34" charset="0"/>
            </a:endParaRPr>
          </a:p>
          <a:p>
            <a:pPr lvl="0">
              <a:lnSpc>
                <a:spcPct val="120000"/>
              </a:lnSpc>
              <a:buFont typeface="Arial" panose="020B0604020202020204" pitchFamily="34" charset="0"/>
              <a:buChar char="•"/>
            </a:pPr>
            <a:r>
              <a:rPr lang="en-GB" altLang="en-US" dirty="0">
                <a:solidFill>
                  <a:schemeClr val="tx1"/>
                </a:solidFill>
                <a:latin typeface="Verdana" panose="020B0604030504040204" pitchFamily="34" charset="0"/>
                <a:ea typeface="Verdana" panose="020B0604030504040204" pitchFamily="34" charset="0"/>
              </a:rPr>
              <a:t>Over reliance on on-site access</a:t>
            </a:r>
          </a:p>
          <a:p>
            <a:pPr lvl="0">
              <a:lnSpc>
                <a:spcPct val="120000"/>
              </a:lnSpc>
              <a:buFont typeface="Arial" panose="020B0604020202020204" pitchFamily="34" charset="0"/>
              <a:buChar char="•"/>
            </a:pPr>
            <a:r>
              <a:rPr lang="en-GB" altLang="en-US" dirty="0">
                <a:solidFill>
                  <a:schemeClr val="tx1"/>
                </a:solidFill>
                <a:latin typeface="Verdana" panose="020B0604030504040204" pitchFamily="34" charset="0"/>
                <a:ea typeface="Verdana" panose="020B0604030504040204" pitchFamily="34" charset="0"/>
              </a:rPr>
              <a:t>Government unwillingness to share</a:t>
            </a:r>
          </a:p>
          <a:p>
            <a:pPr lvl="0">
              <a:lnSpc>
                <a:spcPct val="120000"/>
              </a:lnSpc>
              <a:buFont typeface="Arial" panose="020B0604020202020204" pitchFamily="34" charset="0"/>
              <a:buChar char="•"/>
            </a:pPr>
            <a:r>
              <a:rPr lang="en-GB" altLang="en-US" dirty="0">
                <a:solidFill>
                  <a:schemeClr val="tx1"/>
                </a:solidFill>
                <a:latin typeface="Verdana" panose="020B0604030504040204" pitchFamily="34" charset="0"/>
                <a:ea typeface="Verdana" panose="020B0604030504040204" pitchFamily="34" charset="0"/>
              </a:rPr>
              <a:t>Lack of understanding of challenges among funders/government</a:t>
            </a:r>
          </a:p>
          <a:p>
            <a:pPr>
              <a:lnSpc>
                <a:spcPct val="120000"/>
              </a:lnSpc>
              <a:buFont typeface="Arial" panose="020B0604020202020204" pitchFamily="34" charset="0"/>
              <a:buChar char="•"/>
            </a:pPr>
            <a:r>
              <a:rPr lang="en-GB" altLang="en-US" dirty="0">
                <a:solidFill>
                  <a:schemeClr val="tx1"/>
                </a:solidFill>
                <a:latin typeface="Verdana" panose="020B0604030504040204" pitchFamily="34" charset="0"/>
                <a:ea typeface="Verdana" panose="020B0604030504040204" pitchFamily="34" charset="0"/>
              </a:rPr>
              <a:t>No national standard</a:t>
            </a:r>
          </a:p>
          <a:p>
            <a:pPr marL="457200" lvl="1" indent="0" algn="ctr">
              <a:buNone/>
            </a:pPr>
            <a:endParaRPr lang="en-GB" altLang="en-US" sz="2800" dirty="0">
              <a:solidFill>
                <a:srgbClr val="000000"/>
              </a:solidFill>
              <a:latin typeface="Verdana" panose="020B0604030504040204" pitchFamily="34" charset="0"/>
              <a:ea typeface="Verdana" panose="020B0604030504040204" pitchFamily="34" charset="0"/>
            </a:endParaRPr>
          </a:p>
          <a:p>
            <a:pPr marL="457200" lvl="1" indent="0">
              <a:buNone/>
            </a:pPr>
            <a:r>
              <a:rPr lang="en-GB" altLang="en-US" sz="2800" b="1" dirty="0">
                <a:solidFill>
                  <a:srgbClr val="000000"/>
                </a:solidFill>
                <a:latin typeface="Verdana" panose="020B0604030504040204" pitchFamily="34" charset="0"/>
                <a:ea typeface="Verdana" panose="020B0604030504040204" pitchFamily="34" charset="0"/>
              </a:rPr>
              <a:t>NOT ENOUGH DATA</a:t>
            </a:r>
          </a:p>
          <a:p>
            <a:pPr marL="0" indent="0" algn="ctr">
              <a:buNone/>
            </a:pPr>
            <a:endParaRPr lang="en-GB" dirty="0"/>
          </a:p>
        </p:txBody>
      </p:sp>
      <p:sp>
        <p:nvSpPr>
          <p:cNvPr id="5" name="Slide Number Placeholder 4"/>
          <p:cNvSpPr>
            <a:spLocks noGrp="1"/>
          </p:cNvSpPr>
          <p:nvPr>
            <p:ph type="sldNum" sz="quarter" idx="12"/>
          </p:nvPr>
        </p:nvSpPr>
        <p:spPr/>
        <p:txBody>
          <a:bodyPr/>
          <a:lstStyle/>
          <a:p>
            <a:fld id="{07B89630-332E-4F57-8828-B01EB978D699}" type="slidenum">
              <a:rPr lang="en-GB" smtClean="0"/>
              <a:t>5</a:t>
            </a:fld>
            <a:endParaRPr lang="en-GB"/>
          </a:p>
        </p:txBody>
      </p:sp>
      <p:sp>
        <p:nvSpPr>
          <p:cNvPr id="11" name="Footer Placeholder 3"/>
          <p:cNvSpPr>
            <a:spLocks noGrp="1"/>
          </p:cNvSpPr>
          <p:nvPr>
            <p:ph type="ftr" sz="quarter" idx="3"/>
          </p:nvPr>
        </p:nvSpPr>
        <p:spPr/>
        <p:txBody>
          <a:bodyPr/>
          <a:lstStyle/>
          <a:p>
            <a:r>
              <a:rPr lang="en-GB" sz="1200" dirty="0">
                <a:latin typeface="Verdana" panose="020B0604030504040204" pitchFamily="34" charset="0"/>
                <a:ea typeface="Verdana" panose="020B0604030504040204" pitchFamily="34" charset="0"/>
                <a:cs typeface="Verdana" panose="020B0604030504040204" pitchFamily="34" charset="0"/>
              </a:rPr>
              <a:t>NSFC RCUK event | 18/07/2017 | Tanvi Desai</a:t>
            </a:r>
          </a:p>
        </p:txBody>
      </p:sp>
      <p:sp>
        <p:nvSpPr>
          <p:cNvPr id="7" name="Rectangle 6"/>
          <p:cNvSpPr/>
          <p:nvPr/>
        </p:nvSpPr>
        <p:spPr>
          <a:xfrm>
            <a:off x="1525887" y="0"/>
            <a:ext cx="9144000" cy="122400"/>
          </a:xfrm>
          <a:prstGeom prst="rect">
            <a:avLst/>
          </a:prstGeom>
          <a:solidFill>
            <a:srgbClr val="01A9CE"/>
          </a:solidFill>
          <a:ln>
            <a:solidFill>
              <a:srgbClr val="01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001A4"/>
              </a:solidFill>
            </a:endParaRPr>
          </a:p>
        </p:txBody>
      </p:sp>
    </p:spTree>
    <p:extLst>
      <p:ext uri="{BB962C8B-B14F-4D97-AF65-F5344CB8AC3E}">
        <p14:creationId xmlns:p14="http://schemas.microsoft.com/office/powerpoint/2010/main" val="32116711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dirty="0">
                <a:latin typeface="Verdana" charset="0"/>
                <a:ea typeface="Verdana" charset="0"/>
                <a:cs typeface="Verdana" charset="0"/>
              </a:rPr>
              <a:t>National standards</a:t>
            </a:r>
          </a:p>
        </p:txBody>
      </p:sp>
      <p:sp>
        <p:nvSpPr>
          <p:cNvPr id="5" name="Slide Number Placeholder 4"/>
          <p:cNvSpPr>
            <a:spLocks noGrp="1"/>
          </p:cNvSpPr>
          <p:nvPr>
            <p:ph type="sldNum" sz="quarter" idx="12"/>
          </p:nvPr>
        </p:nvSpPr>
        <p:spPr/>
        <p:txBody>
          <a:bodyPr/>
          <a:lstStyle/>
          <a:p>
            <a:fld id="{07B89630-332E-4F57-8828-B01EB978D699}" type="slidenum">
              <a:rPr lang="en-GB" smtClean="0"/>
              <a:t>6</a:t>
            </a:fld>
            <a:endParaRPr lang="en-GB"/>
          </a:p>
        </p:txBody>
      </p:sp>
      <p:sp>
        <p:nvSpPr>
          <p:cNvPr id="7" name="Rectangle 6"/>
          <p:cNvSpPr/>
          <p:nvPr/>
        </p:nvSpPr>
        <p:spPr>
          <a:xfrm>
            <a:off x="1525887" y="0"/>
            <a:ext cx="9144000" cy="122400"/>
          </a:xfrm>
          <a:prstGeom prst="rect">
            <a:avLst/>
          </a:prstGeom>
          <a:solidFill>
            <a:srgbClr val="01A9CE"/>
          </a:solidFill>
          <a:ln>
            <a:solidFill>
              <a:srgbClr val="01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001A4"/>
              </a:solidFill>
            </a:endParaRPr>
          </a:p>
        </p:txBody>
      </p:sp>
      <p:sp>
        <p:nvSpPr>
          <p:cNvPr id="12" name="Text Placeholder 3"/>
          <p:cNvSpPr txBox="1">
            <a:spLocks noGrp="1"/>
          </p:cNvSpPr>
          <p:nvPr>
            <p:ph sz="half" idx="1"/>
          </p:nvPr>
        </p:nvSpPr>
        <p:spPr bwMode="auto">
          <a:xfrm>
            <a:off x="546755" y="1690688"/>
            <a:ext cx="10515600" cy="4665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0" tIns="0" rIns="0" bIns="0" rtlCol="0">
            <a:normAutofit fontScale="62500" lnSpcReduction="20000"/>
          </a:bodyPr>
          <a:lstStyle>
            <a:lvl1pPr marL="457200" indent="-457200" defTabSz="457200"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a:spcBef>
                <a:spcPts val="600"/>
              </a:spcBef>
              <a:spcAft>
                <a:spcPts val="600"/>
              </a:spcAft>
              <a:defRPr/>
            </a:pPr>
            <a:r>
              <a:rPr lang="en-GB" altLang="en-US" sz="4400" dirty="0">
                <a:solidFill>
                  <a:srgbClr val="000000"/>
                </a:solidFill>
                <a:latin typeface="Verdana" pitchFamily="34" charset="0"/>
              </a:rPr>
              <a:t>No national standard means </a:t>
            </a:r>
          </a:p>
          <a:p>
            <a:pPr lvl="1">
              <a:spcBef>
                <a:spcPts val="600"/>
              </a:spcBef>
              <a:spcAft>
                <a:spcPts val="600"/>
              </a:spcAft>
              <a:defRPr/>
            </a:pPr>
            <a:r>
              <a:rPr lang="en-GB" altLang="en-US" sz="3200" dirty="0">
                <a:solidFill>
                  <a:srgbClr val="000000"/>
                </a:solidFill>
                <a:latin typeface="Verdana" pitchFamily="34" charset="0"/>
              </a:rPr>
              <a:t>individual assurance of each safe setting</a:t>
            </a:r>
          </a:p>
          <a:p>
            <a:pPr lvl="1">
              <a:spcBef>
                <a:spcPts val="600"/>
              </a:spcBef>
              <a:spcAft>
                <a:spcPts val="600"/>
              </a:spcAft>
              <a:defRPr/>
            </a:pPr>
            <a:r>
              <a:rPr lang="en-GB" altLang="en-US" sz="3200" dirty="0">
                <a:solidFill>
                  <a:srgbClr val="000000"/>
                </a:solidFill>
                <a:latin typeface="Verdana" pitchFamily="34" charset="0"/>
              </a:rPr>
              <a:t>more difficult, expensive for data providers to trust</a:t>
            </a:r>
          </a:p>
          <a:p>
            <a:pPr lvl="1">
              <a:spcBef>
                <a:spcPts val="600"/>
              </a:spcBef>
              <a:spcAft>
                <a:spcPts val="600"/>
              </a:spcAft>
              <a:defRPr/>
            </a:pPr>
            <a:r>
              <a:rPr lang="en-GB" altLang="en-US" sz="3200" dirty="0">
                <a:solidFill>
                  <a:srgbClr val="000000"/>
                </a:solidFill>
                <a:latin typeface="Verdana" pitchFamily="34" charset="0"/>
              </a:rPr>
              <a:t>providers may not have confidence in own decisions</a:t>
            </a:r>
          </a:p>
          <a:p>
            <a:pPr marL="0" indent="0">
              <a:spcBef>
                <a:spcPts val="600"/>
              </a:spcBef>
              <a:spcAft>
                <a:spcPts val="600"/>
              </a:spcAft>
              <a:buNone/>
              <a:defRPr/>
            </a:pPr>
            <a:endParaRPr lang="en-GB" altLang="en-US" sz="4400" dirty="0">
              <a:solidFill>
                <a:srgbClr val="000000"/>
              </a:solidFill>
              <a:latin typeface="Verdana" pitchFamily="34" charset="0"/>
            </a:endParaRPr>
          </a:p>
          <a:p>
            <a:pPr>
              <a:spcBef>
                <a:spcPts val="600"/>
              </a:spcBef>
              <a:spcAft>
                <a:spcPts val="600"/>
              </a:spcAft>
              <a:defRPr/>
            </a:pPr>
            <a:r>
              <a:rPr lang="en-GB" altLang="en-US" sz="4400" dirty="0">
                <a:solidFill>
                  <a:srgbClr val="000000"/>
                </a:solidFill>
                <a:latin typeface="Verdana" pitchFamily="34" charset="0"/>
              </a:rPr>
              <a:t>The right national standards would </a:t>
            </a:r>
          </a:p>
          <a:p>
            <a:pPr lvl="1">
              <a:spcBef>
                <a:spcPts val="600"/>
              </a:spcBef>
              <a:spcAft>
                <a:spcPts val="600"/>
              </a:spcAft>
              <a:defRPr/>
            </a:pPr>
            <a:r>
              <a:rPr lang="en-GB" altLang="en-US" sz="3200" dirty="0">
                <a:solidFill>
                  <a:srgbClr val="000000"/>
                </a:solidFill>
                <a:latin typeface="Verdana" pitchFamily="34" charset="0"/>
              </a:rPr>
              <a:t>Promote trust</a:t>
            </a:r>
          </a:p>
          <a:p>
            <a:pPr lvl="1">
              <a:spcBef>
                <a:spcPts val="600"/>
              </a:spcBef>
              <a:spcAft>
                <a:spcPts val="600"/>
              </a:spcAft>
              <a:defRPr/>
            </a:pPr>
            <a:r>
              <a:rPr lang="en-GB" altLang="en-US" sz="3200" dirty="0">
                <a:solidFill>
                  <a:srgbClr val="000000"/>
                </a:solidFill>
                <a:latin typeface="Verdana" pitchFamily="34" charset="0"/>
              </a:rPr>
              <a:t>Reduce assurance costs</a:t>
            </a:r>
          </a:p>
          <a:p>
            <a:pPr lvl="1">
              <a:spcBef>
                <a:spcPts val="600"/>
              </a:spcBef>
              <a:spcAft>
                <a:spcPts val="600"/>
              </a:spcAft>
              <a:defRPr/>
            </a:pPr>
            <a:r>
              <a:rPr lang="en-GB" altLang="en-US" sz="3200" dirty="0">
                <a:solidFill>
                  <a:srgbClr val="000000"/>
                </a:solidFill>
                <a:latin typeface="Verdana" pitchFamily="34" charset="0"/>
              </a:rPr>
              <a:t>Enable data sharing across secure networks</a:t>
            </a:r>
          </a:p>
          <a:p>
            <a:pPr marL="457200" lvl="1" indent="0">
              <a:spcBef>
                <a:spcPts val="600"/>
              </a:spcBef>
              <a:spcAft>
                <a:spcPts val="600"/>
              </a:spcAft>
              <a:buNone/>
              <a:defRPr/>
            </a:pPr>
            <a:endParaRPr lang="en-GB" altLang="en-US" sz="3200" dirty="0">
              <a:solidFill>
                <a:srgbClr val="000000"/>
              </a:solidFill>
              <a:latin typeface="Verdana" pitchFamily="34" charset="0"/>
            </a:endParaRPr>
          </a:p>
          <a:p>
            <a:pPr marL="457200" lvl="1" indent="0">
              <a:spcBef>
                <a:spcPts val="600"/>
              </a:spcBef>
              <a:spcAft>
                <a:spcPts val="600"/>
              </a:spcAft>
              <a:buNone/>
              <a:defRPr/>
            </a:pPr>
            <a:r>
              <a:rPr lang="en-GB" altLang="en-US" sz="3200" dirty="0">
                <a:solidFill>
                  <a:srgbClr val="000000"/>
                </a:solidFill>
                <a:latin typeface="Verdana" pitchFamily="34" charset="0"/>
              </a:rPr>
              <a:t>ENABLE UK TO MAINTAIN WORLD LEADING POSITION IN EVIDENCE BASED RESEARCH</a:t>
            </a:r>
          </a:p>
          <a:p>
            <a:pPr>
              <a:spcBef>
                <a:spcPts val="600"/>
              </a:spcBef>
              <a:spcAft>
                <a:spcPts val="600"/>
              </a:spcAft>
              <a:defRPr/>
            </a:pPr>
            <a:endParaRPr lang="en-GB" altLang="en-US" sz="3600" dirty="0">
              <a:solidFill>
                <a:srgbClr val="000000"/>
              </a:solidFill>
              <a:latin typeface="Verdana" pitchFamily="34" charset="0"/>
            </a:endParaRPr>
          </a:p>
        </p:txBody>
      </p:sp>
    </p:spTree>
    <p:extLst>
      <p:ext uri="{BB962C8B-B14F-4D97-AF65-F5344CB8AC3E}">
        <p14:creationId xmlns:p14="http://schemas.microsoft.com/office/powerpoint/2010/main" val="9497956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erdana" charset="0"/>
                <a:ea typeface="Verdana" charset="0"/>
                <a:cs typeface="Verdana" charset="0"/>
              </a:rPr>
              <a:t>Digital Economy Act </a:t>
            </a:r>
          </a:p>
        </p:txBody>
      </p:sp>
      <p:sp>
        <p:nvSpPr>
          <p:cNvPr id="12" name="Text Placeholder 3"/>
          <p:cNvSpPr txBox="1">
            <a:spLocks noGrp="1"/>
          </p:cNvSpPr>
          <p:nvPr>
            <p:ph idx="1"/>
          </p:nvPr>
        </p:nvSpPr>
        <p:spPr bwMode="auto">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0" tIns="0" rIns="0" bIns="0" rtlCol="0">
            <a:normAutofit/>
          </a:bodyPr>
          <a:lstStyle>
            <a:lvl1pPr marL="457200" indent="-457200" defTabSz="457200"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pPr marL="457200" lvl="1" indent="0">
              <a:buNone/>
            </a:pPr>
            <a:endParaRPr lang="en-GB" altLang="en-US" sz="2000" dirty="0">
              <a:solidFill>
                <a:srgbClr val="000000"/>
              </a:solidFill>
              <a:latin typeface="Verdana" pitchFamily="34" charset="0"/>
            </a:endParaRPr>
          </a:p>
          <a:p>
            <a:pPr lvl="1">
              <a:buFont typeface="Arial" panose="020B0604020202020204" pitchFamily="34" charset="0"/>
              <a:buChar char="•"/>
            </a:pPr>
            <a:r>
              <a:rPr lang="en-GB" altLang="en-US" sz="2500" dirty="0">
                <a:solidFill>
                  <a:srgbClr val="000000"/>
                </a:solidFill>
                <a:latin typeface="Verdana" pitchFamily="34" charset="0"/>
              </a:rPr>
              <a:t>Provides an explicit legal gateway to enable sharing of data for research</a:t>
            </a:r>
          </a:p>
          <a:p>
            <a:pPr lvl="1">
              <a:buFont typeface="Arial" panose="020B0604020202020204" pitchFamily="34" charset="0"/>
              <a:buChar char="•"/>
            </a:pPr>
            <a:r>
              <a:rPr lang="en-GB" altLang="en-US" sz="2500" dirty="0">
                <a:solidFill>
                  <a:srgbClr val="000000"/>
                </a:solidFill>
                <a:latin typeface="Verdana" pitchFamily="34" charset="0"/>
              </a:rPr>
              <a:t>UKSA to develop and oversee national standards for</a:t>
            </a:r>
          </a:p>
          <a:p>
            <a:pPr lvl="2"/>
            <a:r>
              <a:rPr lang="en-GB" altLang="en-US" sz="2100" dirty="0">
                <a:solidFill>
                  <a:srgbClr val="000000"/>
                </a:solidFill>
                <a:latin typeface="Verdana" pitchFamily="34" charset="0"/>
              </a:rPr>
              <a:t>Safe settings</a:t>
            </a:r>
          </a:p>
          <a:p>
            <a:pPr lvl="2"/>
            <a:r>
              <a:rPr lang="en-GB" altLang="en-US" sz="2100" dirty="0">
                <a:solidFill>
                  <a:srgbClr val="000000"/>
                </a:solidFill>
                <a:latin typeface="Verdana" pitchFamily="34" charset="0"/>
              </a:rPr>
              <a:t>Safe people</a:t>
            </a:r>
          </a:p>
          <a:p>
            <a:pPr lvl="2"/>
            <a:r>
              <a:rPr lang="en-GB" altLang="en-US" sz="2100" dirty="0">
                <a:solidFill>
                  <a:srgbClr val="000000"/>
                </a:solidFill>
                <a:latin typeface="Verdana" pitchFamily="34" charset="0"/>
              </a:rPr>
              <a:t>Safe projects</a:t>
            </a:r>
          </a:p>
          <a:p>
            <a:pPr lvl="2"/>
            <a:r>
              <a:rPr lang="en-GB" altLang="en-US" sz="2100" dirty="0">
                <a:solidFill>
                  <a:srgbClr val="000000"/>
                </a:solidFill>
                <a:latin typeface="Verdana" pitchFamily="34" charset="0"/>
              </a:rPr>
              <a:t>Safe outputs</a:t>
            </a:r>
          </a:p>
          <a:p>
            <a:endParaRPr lang="en-GB" altLang="en-US" sz="2400" dirty="0">
              <a:solidFill>
                <a:srgbClr val="000000"/>
              </a:solidFill>
              <a:latin typeface="Verdana" pitchFamily="34" charset="0"/>
            </a:endParaRPr>
          </a:p>
          <a:p>
            <a:pPr>
              <a:spcBef>
                <a:spcPts val="600"/>
              </a:spcBef>
              <a:spcAft>
                <a:spcPts val="600"/>
              </a:spcAft>
              <a:buFont typeface="Wingdings 3" pitchFamily="18" charset="2"/>
              <a:buChar char=""/>
              <a:defRPr/>
            </a:pPr>
            <a:endParaRPr lang="en-GB" altLang="en-US" sz="2400" dirty="0">
              <a:solidFill>
                <a:srgbClr val="000000"/>
              </a:solidFill>
              <a:latin typeface="Verdana" pitchFamily="34" charset="0"/>
            </a:endParaRPr>
          </a:p>
        </p:txBody>
      </p:sp>
      <p:sp>
        <p:nvSpPr>
          <p:cNvPr id="5" name="Slide Number Placeholder 4"/>
          <p:cNvSpPr>
            <a:spLocks noGrp="1"/>
          </p:cNvSpPr>
          <p:nvPr>
            <p:ph type="sldNum" sz="quarter" idx="12"/>
          </p:nvPr>
        </p:nvSpPr>
        <p:spPr/>
        <p:txBody>
          <a:bodyPr/>
          <a:lstStyle/>
          <a:p>
            <a:fld id="{07B89630-332E-4F57-8828-B01EB978D699}" type="slidenum">
              <a:rPr lang="en-GB" smtClean="0"/>
              <a:t>7</a:t>
            </a:fld>
            <a:endParaRPr lang="en-GB"/>
          </a:p>
        </p:txBody>
      </p:sp>
      <p:sp>
        <p:nvSpPr>
          <p:cNvPr id="11" name="Footer Placeholder 3"/>
          <p:cNvSpPr>
            <a:spLocks noGrp="1"/>
          </p:cNvSpPr>
          <p:nvPr>
            <p:ph type="ftr" sz="quarter" idx="3"/>
          </p:nvPr>
        </p:nvSpPr>
        <p:spPr/>
        <p:txBody>
          <a:bodyPr/>
          <a:lstStyle/>
          <a:p>
            <a:r>
              <a:rPr lang="en-GB" sz="1200" dirty="0">
                <a:latin typeface="Verdana" panose="020B0604030504040204" pitchFamily="34" charset="0"/>
                <a:ea typeface="Verdana" panose="020B0604030504040204" pitchFamily="34" charset="0"/>
                <a:cs typeface="Verdana" panose="020B0604030504040204" pitchFamily="34" charset="0"/>
              </a:rPr>
              <a:t>NSFC RCUK event | 18/07/2017 | Tanvi Desai</a:t>
            </a:r>
          </a:p>
        </p:txBody>
      </p:sp>
      <p:sp>
        <p:nvSpPr>
          <p:cNvPr id="7" name="Rectangle 6"/>
          <p:cNvSpPr/>
          <p:nvPr/>
        </p:nvSpPr>
        <p:spPr>
          <a:xfrm>
            <a:off x="1525887" y="0"/>
            <a:ext cx="9144000" cy="122400"/>
          </a:xfrm>
          <a:prstGeom prst="rect">
            <a:avLst/>
          </a:prstGeom>
          <a:solidFill>
            <a:srgbClr val="01A9CE"/>
          </a:solidFill>
          <a:ln>
            <a:solidFill>
              <a:srgbClr val="01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001A4"/>
              </a:solidFill>
            </a:endParaRPr>
          </a:p>
        </p:txBody>
      </p:sp>
    </p:spTree>
    <p:extLst>
      <p:ext uri="{BB962C8B-B14F-4D97-AF65-F5344CB8AC3E}">
        <p14:creationId xmlns:p14="http://schemas.microsoft.com/office/powerpoint/2010/main" val="10769179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latin typeface="Verdana" charset="0"/>
                <a:ea typeface="Verdana" charset="0"/>
                <a:cs typeface="Verdana" charset="0"/>
              </a:rPr>
              <a:t>Conclusion</a:t>
            </a:r>
          </a:p>
        </p:txBody>
      </p:sp>
      <p:sp>
        <p:nvSpPr>
          <p:cNvPr id="5" name="Slide Number Placeholder 4"/>
          <p:cNvSpPr>
            <a:spLocks noGrp="1"/>
          </p:cNvSpPr>
          <p:nvPr>
            <p:ph type="sldNum" sz="quarter" idx="12"/>
          </p:nvPr>
        </p:nvSpPr>
        <p:spPr/>
        <p:txBody>
          <a:bodyPr/>
          <a:lstStyle/>
          <a:p>
            <a:fld id="{07B89630-332E-4F57-8828-B01EB978D699}" type="slidenum">
              <a:rPr lang="en-GB" smtClean="0"/>
              <a:t>8</a:t>
            </a:fld>
            <a:endParaRPr lang="en-GB"/>
          </a:p>
        </p:txBody>
      </p:sp>
      <p:sp>
        <p:nvSpPr>
          <p:cNvPr id="7" name="Rectangle 6"/>
          <p:cNvSpPr/>
          <p:nvPr/>
        </p:nvSpPr>
        <p:spPr>
          <a:xfrm>
            <a:off x="1525887" y="0"/>
            <a:ext cx="9144000" cy="122400"/>
          </a:xfrm>
          <a:prstGeom prst="rect">
            <a:avLst/>
          </a:prstGeom>
          <a:solidFill>
            <a:srgbClr val="01A9CE"/>
          </a:solidFill>
          <a:ln>
            <a:solidFill>
              <a:srgbClr val="01A9C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solidFill>
                <a:srgbClr val="E001A4"/>
              </a:solidFill>
            </a:endParaRPr>
          </a:p>
        </p:txBody>
      </p:sp>
      <p:sp>
        <p:nvSpPr>
          <p:cNvPr id="12" name="Text Placeholder 3"/>
          <p:cNvSpPr txBox="1">
            <a:spLocks noGrp="1"/>
          </p:cNvSpPr>
          <p:nvPr>
            <p:ph sz="half" idx="1"/>
          </p:nvPr>
        </p:nvSpPr>
        <p:spPr bwMode="auto">
          <a:xfrm>
            <a:off x="669303" y="1700808"/>
            <a:ext cx="10237509" cy="44926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0" tIns="0" rIns="0" bIns="0" rtlCol="0">
            <a:normAutofit lnSpcReduction="10000"/>
          </a:bodyPr>
          <a:lstStyle>
            <a:lvl1pPr marL="457200" indent="-457200" defTabSz="457200" eaLnBrk="0" hangingPunct="0">
              <a:spcBef>
                <a:spcPct val="20000"/>
              </a:spcBef>
              <a:buFont typeface="Arial" pitchFamily="34" charset="0"/>
              <a:buChar char="•"/>
              <a:defRPr sz="3200">
                <a:solidFill>
                  <a:schemeClr val="tx1"/>
                </a:solidFill>
                <a:latin typeface="Calibri" pitchFamily="34" charset="0"/>
                <a:ea typeface="MS PGothic" pitchFamily="34" charset="-128"/>
              </a:defRPr>
            </a:lvl1pPr>
            <a:lvl2pPr marL="742950" indent="-285750" defTabSz="457200" eaLnBrk="0" hangingPunct="0">
              <a:spcBef>
                <a:spcPct val="20000"/>
              </a:spcBef>
              <a:buFont typeface="Arial" pitchFamily="34" charset="0"/>
              <a:buChar char="–"/>
              <a:defRPr sz="2800">
                <a:solidFill>
                  <a:schemeClr val="tx1"/>
                </a:solidFill>
                <a:latin typeface="Calibri" pitchFamily="34" charset="0"/>
                <a:ea typeface="MS PGothic" pitchFamily="34" charset="-128"/>
              </a:defRPr>
            </a:lvl2pPr>
            <a:lvl3pPr marL="1143000" indent="-228600" defTabSz="457200" eaLnBrk="0" hangingPunct="0">
              <a:spcBef>
                <a:spcPct val="20000"/>
              </a:spcBef>
              <a:buFont typeface="Arial" pitchFamily="34" charset="0"/>
              <a:buChar char="•"/>
              <a:defRPr sz="2400">
                <a:solidFill>
                  <a:schemeClr val="tx1"/>
                </a:solidFill>
                <a:latin typeface="Calibri" pitchFamily="34" charset="0"/>
                <a:ea typeface="MS PGothic" pitchFamily="34" charset="-128"/>
              </a:defRPr>
            </a:lvl3pPr>
            <a:lvl4pPr marL="16002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4pPr>
            <a:lvl5pPr marL="2057400" indent="-228600" defTabSz="457200" eaLnBrk="0" hangingPunct="0">
              <a:spcBef>
                <a:spcPct val="20000"/>
              </a:spcBef>
              <a:buFont typeface="Arial" pitchFamily="34" charset="0"/>
              <a:buChar char="»"/>
              <a:defRPr sz="2000">
                <a:solidFill>
                  <a:schemeClr val="tx1"/>
                </a:solidFill>
                <a:latin typeface="Calibri" pitchFamily="34" charset="0"/>
                <a:ea typeface="MS PGothic" pitchFamily="34" charset="-128"/>
              </a:defRPr>
            </a:lvl5pPr>
            <a:lvl6pPr marL="25146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6pPr>
            <a:lvl7pPr marL="29718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7pPr>
            <a:lvl8pPr marL="34290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8pPr>
            <a:lvl9pPr marL="3886200" indent="-228600" defTabSz="457200" eaLnBrk="0" fontAlgn="base" hangingPunct="0">
              <a:spcBef>
                <a:spcPct val="20000"/>
              </a:spcBef>
              <a:spcAft>
                <a:spcPct val="0"/>
              </a:spcAft>
              <a:buFont typeface="Arial" pitchFamily="34" charset="0"/>
              <a:buChar char="»"/>
              <a:defRPr sz="2000">
                <a:solidFill>
                  <a:schemeClr val="tx1"/>
                </a:solidFill>
                <a:latin typeface="Calibri" pitchFamily="34" charset="0"/>
                <a:ea typeface="MS PGothic" pitchFamily="34" charset="-128"/>
              </a:defRPr>
            </a:lvl9pPr>
          </a:lstStyle>
          <a:p>
            <a:r>
              <a:rPr lang="en-GB" sz="2400" dirty="0">
                <a:latin typeface="Verdana" panose="020B0604030504040204" pitchFamily="34" charset="0"/>
                <a:ea typeface="Verdana" panose="020B0604030504040204" pitchFamily="34" charset="0"/>
              </a:rPr>
              <a:t>Without a secure data access infrastructure that is trusted by government departments the UK is starting to fall behind other countries in our ability to carry out evidence based research for policy development and assessment </a:t>
            </a:r>
          </a:p>
          <a:p>
            <a:endParaRPr lang="en-GB" sz="2400" dirty="0">
              <a:latin typeface="Verdana" panose="020B0604030504040204" pitchFamily="34" charset="0"/>
              <a:ea typeface="Verdana" panose="020B0604030504040204" pitchFamily="34" charset="0"/>
            </a:endParaRPr>
          </a:p>
          <a:p>
            <a:r>
              <a:rPr lang="en-GB" sz="2400" dirty="0">
                <a:latin typeface="Verdana" panose="020B0604030504040204" pitchFamily="34" charset="0"/>
                <a:ea typeface="Verdana" panose="020B0604030504040204" pitchFamily="34" charset="0"/>
              </a:rPr>
              <a:t>The DEA offers the opportunity for a national standard to be developed that is trusted by data providers, researchers and the public</a:t>
            </a:r>
          </a:p>
          <a:p>
            <a:pPr marL="0" indent="0">
              <a:buNone/>
            </a:pPr>
            <a:endParaRPr lang="en-GB" sz="2400" dirty="0">
              <a:latin typeface="Verdana" panose="020B0604030504040204" pitchFamily="34" charset="0"/>
              <a:ea typeface="Verdana" panose="020B0604030504040204" pitchFamily="34" charset="0"/>
            </a:endParaRPr>
          </a:p>
          <a:p>
            <a:r>
              <a:rPr lang="en-GB" sz="2400" dirty="0">
                <a:latin typeface="Verdana" panose="020B0604030504040204" pitchFamily="34" charset="0"/>
                <a:ea typeface="Verdana" panose="020B0604030504040204" pitchFamily="34" charset="0"/>
              </a:rPr>
              <a:t>An effective national infrastructure of safe settings  will enable the UK to carry out sophisticated research in the public interest while simultaneously protecting data subjects to a very high standard</a:t>
            </a:r>
          </a:p>
          <a:p>
            <a:endParaRPr lang="en-GB" dirty="0">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5489498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3D6E33-92D4-45F3-ACFE-A1609428A595}"/>
              </a:ext>
            </a:extLst>
          </p:cNvPr>
          <p:cNvSpPr>
            <a:spLocks noGrp="1"/>
          </p:cNvSpPr>
          <p:nvPr>
            <p:ph type="ctrTitle"/>
          </p:nvPr>
        </p:nvSpPr>
        <p:spPr>
          <a:xfrm>
            <a:off x="650449" y="1122363"/>
            <a:ext cx="10017551" cy="1828227"/>
          </a:xfrm>
          <a:noFill/>
        </p:spPr>
        <p:txBody>
          <a:bodyPr/>
          <a:lstStyle/>
          <a:p>
            <a:r>
              <a:rPr lang="en-GB" dirty="0"/>
              <a:t>Thank you</a:t>
            </a:r>
          </a:p>
        </p:txBody>
      </p:sp>
      <p:sp>
        <p:nvSpPr>
          <p:cNvPr id="3" name="TextBox 2">
            <a:extLst>
              <a:ext uri="{FF2B5EF4-FFF2-40B4-BE49-F238E27FC236}">
                <a16:creationId xmlns:a16="http://schemas.microsoft.com/office/drawing/2014/main" id="{DFA3F877-0B1E-4EC8-95FE-6474DF44756D}"/>
              </a:ext>
            </a:extLst>
          </p:cNvPr>
          <p:cNvSpPr txBox="1"/>
          <p:nvPr/>
        </p:nvSpPr>
        <p:spPr>
          <a:xfrm>
            <a:off x="838986" y="3714161"/>
            <a:ext cx="11067068" cy="584775"/>
          </a:xfrm>
          <a:prstGeom prst="rect">
            <a:avLst/>
          </a:prstGeom>
          <a:noFill/>
        </p:spPr>
        <p:txBody>
          <a:bodyPr wrap="square" rtlCol="0">
            <a:spAutoFit/>
          </a:bodyPr>
          <a:lstStyle/>
          <a:p>
            <a:r>
              <a:rPr lang="en-GB" sz="3200" dirty="0">
                <a:solidFill>
                  <a:schemeClr val="bg1"/>
                </a:solidFill>
              </a:rPr>
              <a:t>hello@tanvidesai.co.uk	 		http://tanvidesai.co.uk</a:t>
            </a:r>
          </a:p>
        </p:txBody>
      </p:sp>
    </p:spTree>
    <p:extLst>
      <p:ext uri="{BB962C8B-B14F-4D97-AF65-F5344CB8AC3E}">
        <p14:creationId xmlns:p14="http://schemas.microsoft.com/office/powerpoint/2010/main" val="3144689849"/>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B34908DC-2861-49FF-B170-1AECCF28D97D}" vid="{9DA6621D-574F-4ECA-8845-B33938DC3F9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on6" id="{B34908DC-2861-49FF-B170-1AECCF28D97D}" vid="{9DA6621D-574F-4ECA-8845-B33938DC3F9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presentation_template</Template>
  <TotalTime>36</TotalTime>
  <Words>381</Words>
  <Application>Microsoft Office PowerPoint</Application>
  <PresentationFormat>Widescreen</PresentationFormat>
  <Paragraphs>88</Paragraphs>
  <Slides>9</Slides>
  <Notes>9</Notes>
  <HiddenSlides>0</HiddenSlides>
  <MMClips>0</MMClips>
  <ScaleCrop>false</ScaleCrop>
  <HeadingPairs>
    <vt:vector size="6" baseType="variant">
      <vt:variant>
        <vt:lpstr>Fonts Used</vt:lpstr>
      </vt:variant>
      <vt:variant>
        <vt:i4>6</vt:i4>
      </vt:variant>
      <vt:variant>
        <vt:lpstr>Theme</vt:lpstr>
      </vt:variant>
      <vt:variant>
        <vt:i4>2</vt:i4>
      </vt:variant>
      <vt:variant>
        <vt:lpstr>Slide Titles</vt:lpstr>
      </vt:variant>
      <vt:variant>
        <vt:i4>9</vt:i4>
      </vt:variant>
    </vt:vector>
  </HeadingPairs>
  <TitlesOfParts>
    <vt:vector size="17" baseType="lpstr">
      <vt:lpstr>MS PGothic</vt:lpstr>
      <vt:lpstr>Arial</vt:lpstr>
      <vt:lpstr>Calibri</vt:lpstr>
      <vt:lpstr>Calibri Light</vt:lpstr>
      <vt:lpstr>Verdana</vt:lpstr>
      <vt:lpstr>Wingdings 3</vt:lpstr>
      <vt:lpstr>Office Theme</vt:lpstr>
      <vt:lpstr>1_Office Theme</vt:lpstr>
      <vt:lpstr>Disseminate access not data  </vt:lpstr>
      <vt:lpstr>Data release</vt:lpstr>
      <vt:lpstr>Disseminate access not data</vt:lpstr>
      <vt:lpstr>UK Infrastructure</vt:lpstr>
      <vt:lpstr>Current UK position</vt:lpstr>
      <vt:lpstr>National standards</vt:lpstr>
      <vt:lpstr>Digital Economy Act </vt:lpstr>
      <vt:lpstr>Conclusion</vt:lpstr>
      <vt:lpstr>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Disseminate access not data</dc:title>
  <dc:creator>tanvi desai</dc:creator>
  <cp:lastModifiedBy>tanvi desai</cp:lastModifiedBy>
  <cp:revision>5</cp:revision>
  <dcterms:created xsi:type="dcterms:W3CDTF">2018-07-03T13:05:33Z</dcterms:created>
  <dcterms:modified xsi:type="dcterms:W3CDTF">2018-07-03T13:41:58Z</dcterms:modified>
</cp:coreProperties>
</file>