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0" r:id="rId5"/>
    <p:sldMasterId id="2147483741" r:id="rId6"/>
    <p:sldMasterId id="2147483747" r:id="rId7"/>
  </p:sldMasterIdLst>
  <p:notesMasterIdLst>
    <p:notesMasterId r:id="rId17"/>
  </p:notesMasterIdLst>
  <p:sldIdLst>
    <p:sldId id="257" r:id="rId8"/>
    <p:sldId id="288" r:id="rId9"/>
    <p:sldId id="294" r:id="rId10"/>
    <p:sldId id="287" r:id="rId11"/>
    <p:sldId id="289" r:id="rId12"/>
    <p:sldId id="290" r:id="rId13"/>
    <p:sldId id="291" r:id="rId14"/>
    <p:sldId id="292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8926"/>
    <a:srgbClr val="0FB7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89" autoAdjust="0"/>
    <p:restoredTop sz="88439" autoAdjust="0"/>
  </p:normalViewPr>
  <p:slideViewPr>
    <p:cSldViewPr snapToGrid="0" snapToObjects="1" showGuides="1">
      <p:cViewPr>
        <p:scale>
          <a:sx n="75" d="100"/>
          <a:sy n="75" d="100"/>
        </p:scale>
        <p:origin x="-941" y="-144"/>
      </p:cViewPr>
      <p:guideLst>
        <p:guide orient="horz" pos="2161"/>
        <p:guide pos="2991"/>
        <p:guide pos="2876"/>
      </p:guideLst>
    </p:cSldViewPr>
  </p:slideViewPr>
  <p:outlineViewPr>
    <p:cViewPr>
      <p:scale>
        <a:sx n="33" d="100"/>
        <a:sy n="33" d="100"/>
      </p:scale>
      <p:origin x="0" y="206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64706198529134E-2"/>
          <c:y val="6.5504205934324836E-2"/>
          <c:w val="0.83734786819365647"/>
          <c:h val="0.812006944444444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After original issue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10"/>
            <c:invertIfNegative val="0"/>
            <c:bubble3D val="0"/>
          </c:dPt>
          <c:cat>
            <c:strRef>
              <c:f>Sheet1!$A$2:$A$26</c:f>
              <c:strCache>
                <c:ptCount val="25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  <c:pt idx="4">
                  <c:v>5th</c:v>
                </c:pt>
                <c:pt idx="5">
                  <c:v>6th</c:v>
                </c:pt>
                <c:pt idx="6">
                  <c:v>7th</c:v>
                </c:pt>
                <c:pt idx="7">
                  <c:v>8th</c:v>
                </c:pt>
                <c:pt idx="8">
                  <c:v>9th</c:v>
                </c:pt>
                <c:pt idx="9">
                  <c:v>10th</c:v>
                </c:pt>
                <c:pt idx="10">
                  <c:v>11th</c:v>
                </c:pt>
                <c:pt idx="11">
                  <c:v>12th</c:v>
                </c:pt>
                <c:pt idx="12">
                  <c:v>13th</c:v>
                </c:pt>
                <c:pt idx="13">
                  <c:v>14th</c:v>
                </c:pt>
                <c:pt idx="14">
                  <c:v>15th</c:v>
                </c:pt>
                <c:pt idx="15">
                  <c:v>16th</c:v>
                </c:pt>
                <c:pt idx="16">
                  <c:v>17th</c:v>
                </c:pt>
                <c:pt idx="17">
                  <c:v>18th</c:v>
                </c:pt>
                <c:pt idx="18">
                  <c:v>19th</c:v>
                </c:pt>
                <c:pt idx="19">
                  <c:v>20th</c:v>
                </c:pt>
                <c:pt idx="20">
                  <c:v>21st</c:v>
                </c:pt>
                <c:pt idx="21">
                  <c:v>22nd</c:v>
                </c:pt>
                <c:pt idx="22">
                  <c:v>23rd</c:v>
                </c:pt>
                <c:pt idx="23">
                  <c:v>24th</c:v>
                </c:pt>
                <c:pt idx="24">
                  <c:v>25th</c:v>
                </c:pt>
              </c:strCache>
            </c:strRef>
          </c:cat>
          <c:val>
            <c:numRef>
              <c:f>Sheet1!$B$2:$B$26</c:f>
              <c:numCache>
                <c:formatCode>0.0</c:formatCode>
                <c:ptCount val="25"/>
                <c:pt idx="0">
                  <c:v>1.3328432813878277</c:v>
                </c:pt>
                <c:pt idx="1">
                  <c:v>1.4779187817258885</c:v>
                </c:pt>
                <c:pt idx="2">
                  <c:v>1.7414141414141433</c:v>
                </c:pt>
                <c:pt idx="3">
                  <c:v>1.9201667201025965</c:v>
                </c:pt>
                <c:pt idx="4">
                  <c:v>2.046497584541064</c:v>
                </c:pt>
                <c:pt idx="5">
                  <c:v>2.2962724935732615</c:v>
                </c:pt>
                <c:pt idx="6">
                  <c:v>2.496710526315788</c:v>
                </c:pt>
                <c:pt idx="7">
                  <c:v>2.6674772036474166</c:v>
                </c:pt>
                <c:pt idx="8">
                  <c:v>2.8628114426330411</c:v>
                </c:pt>
                <c:pt idx="9">
                  <c:v>3.1312353531971873</c:v>
                </c:pt>
                <c:pt idx="10">
                  <c:v>3.4002590673575117</c:v>
                </c:pt>
                <c:pt idx="11">
                  <c:v>3.6213211249182482</c:v>
                </c:pt>
                <c:pt idx="12">
                  <c:v>3.94953010790115</c:v>
                </c:pt>
                <c:pt idx="13">
                  <c:v>4.2433473389355783</c:v>
                </c:pt>
                <c:pt idx="14">
                  <c:v>4.4664206642066402</c:v>
                </c:pt>
                <c:pt idx="15">
                  <c:v>4.695288753799395</c:v>
                </c:pt>
                <c:pt idx="16">
                  <c:v>4.9514604810996543</c:v>
                </c:pt>
                <c:pt idx="17">
                  <c:v>5.282720074522592</c:v>
                </c:pt>
                <c:pt idx="18">
                  <c:v>5.4992084432717689</c:v>
                </c:pt>
                <c:pt idx="19">
                  <c:v>5.8844444444444468</c:v>
                </c:pt>
                <c:pt idx="20">
                  <c:v>5.9868624420401879</c:v>
                </c:pt>
                <c:pt idx="21">
                  <c:v>6.288235294117646</c:v>
                </c:pt>
                <c:pt idx="22">
                  <c:v>6.2473821989528817</c:v>
                </c:pt>
                <c:pt idx="23">
                  <c:v>6.7076612903225845</c:v>
                </c:pt>
                <c:pt idx="24">
                  <c:v>6.6355140186915884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5836928"/>
        <c:axId val="158037120"/>
      </c:barChart>
      <c:valAx>
        <c:axId val="158037120"/>
        <c:scaling>
          <c:orientation val="minMax"/>
        </c:scaling>
        <c:delete val="0"/>
        <c:axPos val="r"/>
        <c:majorGridlines>
          <c:spPr>
            <a:ln w="6350">
              <a:solidFill>
                <a:schemeClr val="bg1">
                  <a:lumMod val="50000"/>
                </a:schemeClr>
              </a:solidFill>
              <a:prstDash val="sysDot"/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15836928"/>
        <c:crosses val="max"/>
        <c:crossBetween val="between"/>
      </c:valAx>
      <c:catAx>
        <c:axId val="2158369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15803712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18692327742923"/>
          <c:y val="3.249750918339598E-2"/>
          <c:w val="0.73177487993985435"/>
          <c:h val="0.8221153342881754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R=0</c:v>
                </c:pt>
              </c:strCache>
            </c:strRef>
          </c:tx>
          <c:marker>
            <c:symbol val="none"/>
          </c:marker>
          <c:cat>
            <c:numRef>
              <c:f>Sheet1!$A$4:$A$103</c:f>
              <c:numCache>
                <c:formatCode>General</c:formatCode>
                <c:ptCount val="100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0.14000000000000001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0.28000000000000003</c:v>
                </c:pt>
                <c:pt idx="28">
                  <c:v>0.28999999999999998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0.55000000000000004</c:v>
                </c:pt>
                <c:pt idx="55">
                  <c:v>0.56000000000000005</c:v>
                </c:pt>
                <c:pt idx="56">
                  <c:v>0.56999999999999995</c:v>
                </c:pt>
                <c:pt idx="57">
                  <c:v>0.57999999999999996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</c:v>
                </c:pt>
                <c:pt idx="90">
                  <c:v>0.91</c:v>
                </c:pt>
                <c:pt idx="91">
                  <c:v>0.92</c:v>
                </c:pt>
                <c:pt idx="92">
                  <c:v>0.93</c:v>
                </c:pt>
                <c:pt idx="93">
                  <c:v>0.94</c:v>
                </c:pt>
                <c:pt idx="94">
                  <c:v>0.95</c:v>
                </c:pt>
                <c:pt idx="95">
                  <c:v>0.96</c:v>
                </c:pt>
                <c:pt idx="96">
                  <c:v>0.97</c:v>
                </c:pt>
                <c:pt idx="97">
                  <c:v>0.98</c:v>
                </c:pt>
                <c:pt idx="98">
                  <c:v>0.99</c:v>
                </c:pt>
                <c:pt idx="99">
                  <c:v>1</c:v>
                </c:pt>
              </c:numCache>
            </c:numRef>
          </c:cat>
          <c:val>
            <c:numRef>
              <c:f>Sheet1!$B$4:$B$103</c:f>
              <c:numCache>
                <c:formatCode>0%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R=0.05</c:v>
                </c:pt>
              </c:strCache>
            </c:strRef>
          </c:tx>
          <c:marker>
            <c:symbol val="none"/>
          </c:marker>
          <c:cat>
            <c:numRef>
              <c:f>Sheet1!$A$4:$A$103</c:f>
              <c:numCache>
                <c:formatCode>General</c:formatCode>
                <c:ptCount val="100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0.14000000000000001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0.28000000000000003</c:v>
                </c:pt>
                <c:pt idx="28">
                  <c:v>0.28999999999999998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0.55000000000000004</c:v>
                </c:pt>
                <c:pt idx="55">
                  <c:v>0.56000000000000005</c:v>
                </c:pt>
                <c:pt idx="56">
                  <c:v>0.56999999999999995</c:v>
                </c:pt>
                <c:pt idx="57">
                  <c:v>0.57999999999999996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</c:v>
                </c:pt>
                <c:pt idx="90">
                  <c:v>0.91</c:v>
                </c:pt>
                <c:pt idx="91">
                  <c:v>0.92</c:v>
                </c:pt>
                <c:pt idx="92">
                  <c:v>0.93</c:v>
                </c:pt>
                <c:pt idx="93">
                  <c:v>0.94</c:v>
                </c:pt>
                <c:pt idx="94">
                  <c:v>0.95</c:v>
                </c:pt>
                <c:pt idx="95">
                  <c:v>0.96</c:v>
                </c:pt>
                <c:pt idx="96">
                  <c:v>0.97</c:v>
                </c:pt>
                <c:pt idx="97">
                  <c:v>0.98</c:v>
                </c:pt>
                <c:pt idx="98">
                  <c:v>0.99</c:v>
                </c:pt>
                <c:pt idx="99">
                  <c:v>1</c:v>
                </c:pt>
              </c:numCache>
            </c:numRef>
          </c:cat>
          <c:val>
            <c:numRef>
              <c:f>Sheet1!$C$4:$C$103</c:f>
              <c:numCache>
                <c:formatCode>0%</c:formatCode>
                <c:ptCount val="100"/>
                <c:pt idx="0">
                  <c:v>0.24874685927665502</c:v>
                </c:pt>
                <c:pt idx="1">
                  <c:v>0.17499999999999999</c:v>
                </c:pt>
                <c:pt idx="2">
                  <c:v>0.14215601757693316</c:v>
                </c:pt>
                <c:pt idx="3">
                  <c:v>0.12247448713915889</c:v>
                </c:pt>
                <c:pt idx="4">
                  <c:v>0.10897247358851683</c:v>
                </c:pt>
                <c:pt idx="5">
                  <c:v>9.8952850725315969E-2</c:v>
                </c:pt>
                <c:pt idx="6">
                  <c:v>9.1123934444093391E-2</c:v>
                </c:pt>
                <c:pt idx="7">
                  <c:v>8.4779124789065852E-2</c:v>
                </c:pt>
                <c:pt idx="8">
                  <c:v>7.9494933451412148E-2</c:v>
                </c:pt>
                <c:pt idx="9">
                  <c:v>7.5000000000000011E-2</c:v>
                </c:pt>
                <c:pt idx="10">
                  <c:v>7.1111308396190981E-2</c:v>
                </c:pt>
                <c:pt idx="11">
                  <c:v>6.7700320038633022E-2</c:v>
                </c:pt>
                <c:pt idx="12">
                  <c:v>6.467373738769322E-2</c:v>
                </c:pt>
                <c:pt idx="13">
                  <c:v>6.1961969903205259E-2</c:v>
                </c:pt>
                <c:pt idx="14">
                  <c:v>5.9511903571190412E-2</c:v>
                </c:pt>
                <c:pt idx="15">
                  <c:v>5.7282196186948006E-2</c:v>
                </c:pt>
                <c:pt idx="16">
                  <c:v>5.5240117561743969E-2</c:v>
                </c:pt>
                <c:pt idx="17">
                  <c:v>5.3359368645273748E-2</c:v>
                </c:pt>
                <c:pt idx="18">
                  <c:v>5.1618540120876411E-2</c:v>
                </c:pt>
                <c:pt idx="19">
                  <c:v>5.000000000000001E-2</c:v>
                </c:pt>
                <c:pt idx="20">
                  <c:v>4.8489075843848338E-2</c:v>
                </c:pt>
                <c:pt idx="21">
                  <c:v>4.7073443584563592E-2</c:v>
                </c:pt>
                <c:pt idx="22">
                  <c:v>4.5742663940219162E-2</c:v>
                </c:pt>
                <c:pt idx="23">
                  <c:v>4.448782605013047E-2</c:v>
                </c:pt>
                <c:pt idx="24">
                  <c:v>4.3301270189221933E-2</c:v>
                </c:pt>
                <c:pt idx="25">
                  <c:v>4.2176369614348674E-2</c:v>
                </c:pt>
                <c:pt idx="26">
                  <c:v>4.1107357185968731E-2</c:v>
                </c:pt>
                <c:pt idx="27">
                  <c:v>4.0089186286863657E-2</c:v>
                </c:pt>
                <c:pt idx="28">
                  <c:v>3.9117418291511823E-2</c:v>
                </c:pt>
                <c:pt idx="29">
                  <c:v>3.8188130791298666E-2</c:v>
                </c:pt>
                <c:pt idx="30">
                  <c:v>3.729784219305541E-2</c:v>
                </c:pt>
                <c:pt idx="31">
                  <c:v>3.6443449342783124E-2</c:v>
                </c:pt>
                <c:pt idx="32">
                  <c:v>3.5622175592450754E-2</c:v>
                </c:pt>
                <c:pt idx="33">
                  <c:v>3.4831527300961791E-2</c:v>
                </c:pt>
                <c:pt idx="34">
                  <c:v>3.4069257193462349E-2</c:v>
                </c:pt>
                <c:pt idx="35">
                  <c:v>3.3333333333333333E-2</c:v>
                </c:pt>
                <c:pt idx="36">
                  <c:v>3.2621912715063012E-2</c:v>
                </c:pt>
                <c:pt idx="37">
                  <c:v>3.193331868292526E-2</c:v>
                </c:pt>
                <c:pt idx="38">
                  <c:v>3.1266021533992813E-2</c:v>
                </c:pt>
                <c:pt idx="39">
                  <c:v>3.0618621784789725E-2</c:v>
                </c:pt>
                <c:pt idx="40">
                  <c:v>2.9989835676482782E-2</c:v>
                </c:pt>
                <c:pt idx="41">
                  <c:v>2.9378482569650161E-2</c:v>
                </c:pt>
                <c:pt idx="42">
                  <c:v>2.8783473940666431E-2</c:v>
                </c:pt>
                <c:pt idx="43">
                  <c:v>2.8203803740888312E-2</c:v>
                </c:pt>
                <c:pt idx="44">
                  <c:v>2.7638539919628332E-2</c:v>
                </c:pt>
                <c:pt idx="45">
                  <c:v>2.7086816944298073E-2</c:v>
                </c:pt>
                <c:pt idx="46">
                  <c:v>2.6547829177591024E-2</c:v>
                </c:pt>
                <c:pt idx="47">
                  <c:v>2.6020824993326658E-2</c:v>
                </c:pt>
                <c:pt idx="48">
                  <c:v>2.550510153051018E-2</c:v>
                </c:pt>
                <c:pt idx="49">
                  <c:v>2.5000000000000001E-2</c:v>
                </c:pt>
                <c:pt idx="50">
                  <c:v>2.4504901470490174E-2</c:v>
                </c:pt>
                <c:pt idx="51">
                  <c:v>2.4019223070763068E-2</c:v>
                </c:pt>
                <c:pt idx="52">
                  <c:v>2.3542414553712792E-2</c:v>
                </c:pt>
                <c:pt idx="53">
                  <c:v>2.3073955174772429E-2</c:v>
                </c:pt>
                <c:pt idx="54">
                  <c:v>2.2613350843332273E-2</c:v>
                </c:pt>
                <c:pt idx="55">
                  <c:v>2.2160131510697956E-2</c:v>
                </c:pt>
                <c:pt idx="56">
                  <c:v>2.1713848762257133E-2</c:v>
                </c:pt>
                <c:pt idx="57">
                  <c:v>2.1274073584919083E-2</c:v>
                </c:pt>
                <c:pt idx="58">
                  <c:v>2.0840394283657523E-2</c:v>
                </c:pt>
                <c:pt idx="59">
                  <c:v>2.0412414523193152E-2</c:v>
                </c:pt>
                <c:pt idx="60">
                  <c:v>1.9989751472552785E-2</c:v>
                </c:pt>
                <c:pt idx="61">
                  <c:v>1.9572034031470321E-2</c:v>
                </c:pt>
                <c:pt idx="62">
                  <c:v>1.9158901118370337E-2</c:v>
                </c:pt>
                <c:pt idx="63">
                  <c:v>1.8749999999999999E-2</c:v>
                </c:pt>
                <c:pt idx="64">
                  <c:v>1.834498464263357E-2</c:v>
                </c:pt>
                <c:pt idx="65">
                  <c:v>1.7943514064131832E-2</c:v>
                </c:pt>
                <c:pt idx="66">
                  <c:v>1.7545250664938429E-2</c:v>
                </c:pt>
                <c:pt idx="67">
                  <c:v>1.7149858514250882E-2</c:v>
                </c:pt>
                <c:pt idx="68">
                  <c:v>1.6757001564995915E-2</c:v>
                </c:pt>
                <c:pt idx="69">
                  <c:v>1.6366341767699431E-2</c:v>
                </c:pt>
                <c:pt idx="70">
                  <c:v>1.5977537048645678E-2</c:v>
                </c:pt>
                <c:pt idx="71">
                  <c:v>1.5590239111558091E-2</c:v>
                </c:pt>
                <c:pt idx="72">
                  <c:v>1.5204091013988437E-2</c:v>
                </c:pt>
                <c:pt idx="73">
                  <c:v>1.4818724459095481E-2</c:v>
                </c:pt>
                <c:pt idx="74">
                  <c:v>1.4433756729740644E-2</c:v>
                </c:pt>
                <c:pt idx="75">
                  <c:v>1.4048787173725411E-2</c:v>
                </c:pt>
                <c:pt idx="76">
                  <c:v>1.3663393125000527E-2</c:v>
                </c:pt>
                <c:pt idx="77">
                  <c:v>1.3277125113594858E-2</c:v>
                </c:pt>
                <c:pt idx="78">
                  <c:v>1.2889501173681202E-2</c:v>
                </c:pt>
                <c:pt idx="79">
                  <c:v>1.2499999999999999E-2</c:v>
                </c:pt>
                <c:pt idx="80">
                  <c:v>1.2108052620946313E-2</c:v>
                </c:pt>
                <c:pt idx="81">
                  <c:v>1.1713032141645457E-2</c:v>
                </c:pt>
                <c:pt idx="82">
                  <c:v>1.1314240946381298E-2</c:v>
                </c:pt>
                <c:pt idx="83">
                  <c:v>1.0910894511799621E-2</c:v>
                </c:pt>
                <c:pt idx="84">
                  <c:v>1.0502100630210074E-2</c:v>
                </c:pt>
                <c:pt idx="85">
                  <c:v>1.0086832309824113E-2</c:v>
                </c:pt>
                <c:pt idx="86">
                  <c:v>9.6638917935633565E-3</c:v>
                </c:pt>
                <c:pt idx="87">
                  <c:v>9.2318618234499567E-3</c:v>
                </c:pt>
                <c:pt idx="88">
                  <c:v>8.7890381163831556E-3</c:v>
                </c:pt>
                <c:pt idx="89">
                  <c:v>8.3333333333333332E-3</c:v>
                </c:pt>
                <c:pt idx="90">
                  <c:v>7.8621362754143862E-3</c:v>
                </c:pt>
                <c:pt idx="91">
                  <c:v>7.3720978077448556E-3</c:v>
                </c:pt>
                <c:pt idx="92">
                  <c:v>6.8587907646091772E-3</c:v>
                </c:pt>
                <c:pt idx="93">
                  <c:v>6.3161394079988952E-3</c:v>
                </c:pt>
                <c:pt idx="94">
                  <c:v>5.7353933467640481E-3</c:v>
                </c:pt>
                <c:pt idx="95">
                  <c:v>5.1031036307982907E-3</c:v>
                </c:pt>
                <c:pt idx="96">
                  <c:v>4.3965778632041215E-3</c:v>
                </c:pt>
                <c:pt idx="97">
                  <c:v>3.5714285714285735E-3</c:v>
                </c:pt>
                <c:pt idx="98">
                  <c:v>2.5125945381480317E-3</c:v>
                </c:pt>
                <c:pt idx="99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R=0.1</c:v>
                </c:pt>
              </c:strCache>
            </c:strRef>
          </c:tx>
          <c:marker>
            <c:symbol val="none"/>
          </c:marker>
          <c:cat>
            <c:numRef>
              <c:f>Sheet1!$A$4:$A$103</c:f>
              <c:numCache>
                <c:formatCode>General</c:formatCode>
                <c:ptCount val="100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0.14000000000000001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0.28000000000000003</c:v>
                </c:pt>
                <c:pt idx="28">
                  <c:v>0.28999999999999998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0.55000000000000004</c:v>
                </c:pt>
                <c:pt idx="55">
                  <c:v>0.56000000000000005</c:v>
                </c:pt>
                <c:pt idx="56">
                  <c:v>0.56999999999999995</c:v>
                </c:pt>
                <c:pt idx="57">
                  <c:v>0.57999999999999996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</c:v>
                </c:pt>
                <c:pt idx="90">
                  <c:v>0.91</c:v>
                </c:pt>
                <c:pt idx="91">
                  <c:v>0.92</c:v>
                </c:pt>
                <c:pt idx="92">
                  <c:v>0.93</c:v>
                </c:pt>
                <c:pt idx="93">
                  <c:v>0.94</c:v>
                </c:pt>
                <c:pt idx="94">
                  <c:v>0.95</c:v>
                </c:pt>
                <c:pt idx="95">
                  <c:v>0.96</c:v>
                </c:pt>
                <c:pt idx="96">
                  <c:v>0.97</c:v>
                </c:pt>
                <c:pt idx="97">
                  <c:v>0.98</c:v>
                </c:pt>
                <c:pt idx="98">
                  <c:v>0.99</c:v>
                </c:pt>
                <c:pt idx="99">
                  <c:v>1</c:v>
                </c:pt>
              </c:numCache>
            </c:numRef>
          </c:cat>
          <c:val>
            <c:numRef>
              <c:f>Sheet1!$D$4:$D$103</c:f>
              <c:numCache>
                <c:formatCode>0%</c:formatCode>
                <c:ptCount val="100"/>
                <c:pt idx="0">
                  <c:v>0.49749371855331004</c:v>
                </c:pt>
                <c:pt idx="1">
                  <c:v>0.35</c:v>
                </c:pt>
                <c:pt idx="2">
                  <c:v>0.28431203515386633</c:v>
                </c:pt>
                <c:pt idx="3">
                  <c:v>0.24494897427831777</c:v>
                </c:pt>
                <c:pt idx="4">
                  <c:v>0.21794494717703367</c:v>
                </c:pt>
                <c:pt idx="5">
                  <c:v>0.19790570145063194</c:v>
                </c:pt>
                <c:pt idx="6">
                  <c:v>0.18224786888818678</c:v>
                </c:pt>
                <c:pt idx="7">
                  <c:v>0.1695582495781317</c:v>
                </c:pt>
                <c:pt idx="8">
                  <c:v>0.1589898669028243</c:v>
                </c:pt>
                <c:pt idx="9">
                  <c:v>0.15000000000000002</c:v>
                </c:pt>
                <c:pt idx="10">
                  <c:v>0.14222261679238196</c:v>
                </c:pt>
                <c:pt idx="11">
                  <c:v>0.13540064007726604</c:v>
                </c:pt>
                <c:pt idx="12">
                  <c:v>0.12934747477538644</c:v>
                </c:pt>
                <c:pt idx="13">
                  <c:v>0.12392393980641052</c:v>
                </c:pt>
                <c:pt idx="14">
                  <c:v>0.11902380714238082</c:v>
                </c:pt>
                <c:pt idx="15">
                  <c:v>0.11456439237389601</c:v>
                </c:pt>
                <c:pt idx="16">
                  <c:v>0.11048023512348794</c:v>
                </c:pt>
                <c:pt idx="17">
                  <c:v>0.1067187372905475</c:v>
                </c:pt>
                <c:pt idx="18">
                  <c:v>0.10323708024175282</c:v>
                </c:pt>
                <c:pt idx="19">
                  <c:v>0.10000000000000002</c:v>
                </c:pt>
                <c:pt idx="20">
                  <c:v>9.6978151687696676E-2</c:v>
                </c:pt>
                <c:pt idx="21">
                  <c:v>9.4146887169127183E-2</c:v>
                </c:pt>
                <c:pt idx="22">
                  <c:v>9.1485327880438325E-2</c:v>
                </c:pt>
                <c:pt idx="23">
                  <c:v>8.8975652100260941E-2</c:v>
                </c:pt>
                <c:pt idx="24">
                  <c:v>8.6602540378443865E-2</c:v>
                </c:pt>
                <c:pt idx="25">
                  <c:v>8.4352739228697349E-2</c:v>
                </c:pt>
                <c:pt idx="26">
                  <c:v>8.2214714371937461E-2</c:v>
                </c:pt>
                <c:pt idx="27">
                  <c:v>8.0178372573727313E-2</c:v>
                </c:pt>
                <c:pt idx="28">
                  <c:v>7.8234836583023645E-2</c:v>
                </c:pt>
                <c:pt idx="29">
                  <c:v>7.6376261582597332E-2</c:v>
                </c:pt>
                <c:pt idx="30">
                  <c:v>7.4595684386110819E-2</c:v>
                </c:pt>
                <c:pt idx="31">
                  <c:v>7.2886898685566248E-2</c:v>
                </c:pt>
                <c:pt idx="32">
                  <c:v>7.1244351184901508E-2</c:v>
                </c:pt>
                <c:pt idx="33">
                  <c:v>6.9663054601923582E-2</c:v>
                </c:pt>
                <c:pt idx="34">
                  <c:v>6.8138514386924698E-2</c:v>
                </c:pt>
                <c:pt idx="35">
                  <c:v>6.6666666666666666E-2</c:v>
                </c:pt>
                <c:pt idx="36">
                  <c:v>6.5243825430126023E-2</c:v>
                </c:pt>
                <c:pt idx="37">
                  <c:v>6.386663736585052E-2</c:v>
                </c:pt>
                <c:pt idx="38">
                  <c:v>6.2532043067985627E-2</c:v>
                </c:pt>
                <c:pt idx="39">
                  <c:v>6.123724356957945E-2</c:v>
                </c:pt>
                <c:pt idx="40">
                  <c:v>5.9979671352965565E-2</c:v>
                </c:pt>
                <c:pt idx="41">
                  <c:v>5.8756965139300323E-2</c:v>
                </c:pt>
                <c:pt idx="42">
                  <c:v>5.7566947881332861E-2</c:v>
                </c:pt>
                <c:pt idx="43">
                  <c:v>5.6407607481776624E-2</c:v>
                </c:pt>
                <c:pt idx="44">
                  <c:v>5.5277079839256664E-2</c:v>
                </c:pt>
                <c:pt idx="45">
                  <c:v>5.4173633888596147E-2</c:v>
                </c:pt>
                <c:pt idx="46">
                  <c:v>5.3095658355182047E-2</c:v>
                </c:pt>
                <c:pt idx="47">
                  <c:v>5.2041649986653317E-2</c:v>
                </c:pt>
                <c:pt idx="48">
                  <c:v>5.1010203061020359E-2</c:v>
                </c:pt>
                <c:pt idx="49">
                  <c:v>0.05</c:v>
                </c:pt>
                <c:pt idx="50">
                  <c:v>4.9009802940980347E-2</c:v>
                </c:pt>
                <c:pt idx="51">
                  <c:v>4.8038446141526137E-2</c:v>
                </c:pt>
                <c:pt idx="52">
                  <c:v>4.7084829107425584E-2</c:v>
                </c:pt>
                <c:pt idx="53">
                  <c:v>4.6147910349544859E-2</c:v>
                </c:pt>
                <c:pt idx="54">
                  <c:v>4.5226701686664546E-2</c:v>
                </c:pt>
                <c:pt idx="55">
                  <c:v>4.4320263021395911E-2</c:v>
                </c:pt>
                <c:pt idx="56">
                  <c:v>4.3427697524514267E-2</c:v>
                </c:pt>
                <c:pt idx="57">
                  <c:v>4.2548147169838166E-2</c:v>
                </c:pt>
                <c:pt idx="58">
                  <c:v>4.1680788567315046E-2</c:v>
                </c:pt>
                <c:pt idx="59">
                  <c:v>4.0824829046386304E-2</c:v>
                </c:pt>
                <c:pt idx="60">
                  <c:v>3.997950294510557E-2</c:v>
                </c:pt>
                <c:pt idx="61">
                  <c:v>3.9144068062940643E-2</c:v>
                </c:pt>
                <c:pt idx="62">
                  <c:v>3.8317802236740674E-2</c:v>
                </c:pt>
                <c:pt idx="63">
                  <c:v>3.7499999999999999E-2</c:v>
                </c:pt>
                <c:pt idx="64">
                  <c:v>3.6689969285267139E-2</c:v>
                </c:pt>
                <c:pt idx="65">
                  <c:v>3.5887028128263665E-2</c:v>
                </c:pt>
                <c:pt idx="66">
                  <c:v>3.5090501329876858E-2</c:v>
                </c:pt>
                <c:pt idx="67">
                  <c:v>3.4299717028501764E-2</c:v>
                </c:pt>
                <c:pt idx="68">
                  <c:v>3.351400312999183E-2</c:v>
                </c:pt>
                <c:pt idx="69">
                  <c:v>3.2732683535398863E-2</c:v>
                </c:pt>
                <c:pt idx="70">
                  <c:v>3.1955074097291356E-2</c:v>
                </c:pt>
                <c:pt idx="71">
                  <c:v>3.1180478223116183E-2</c:v>
                </c:pt>
                <c:pt idx="72">
                  <c:v>3.0408182027976873E-2</c:v>
                </c:pt>
                <c:pt idx="73">
                  <c:v>2.9637448918190961E-2</c:v>
                </c:pt>
                <c:pt idx="74">
                  <c:v>2.8867513459481287E-2</c:v>
                </c:pt>
                <c:pt idx="75">
                  <c:v>2.8097574347450822E-2</c:v>
                </c:pt>
                <c:pt idx="76">
                  <c:v>2.7326786250001053E-2</c:v>
                </c:pt>
                <c:pt idx="77">
                  <c:v>2.6554250227189716E-2</c:v>
                </c:pt>
                <c:pt idx="78">
                  <c:v>2.5779002347362405E-2</c:v>
                </c:pt>
                <c:pt idx="79">
                  <c:v>2.4999999999999998E-2</c:v>
                </c:pt>
                <c:pt idx="80">
                  <c:v>2.4216105241892626E-2</c:v>
                </c:pt>
                <c:pt idx="81">
                  <c:v>2.3426064283290915E-2</c:v>
                </c:pt>
                <c:pt idx="82">
                  <c:v>2.2628481892762595E-2</c:v>
                </c:pt>
                <c:pt idx="83">
                  <c:v>2.1821789023599242E-2</c:v>
                </c:pt>
                <c:pt idx="84">
                  <c:v>2.1004201260420147E-2</c:v>
                </c:pt>
                <c:pt idx="85">
                  <c:v>2.0173664619648226E-2</c:v>
                </c:pt>
                <c:pt idx="86">
                  <c:v>1.9327783587126713E-2</c:v>
                </c:pt>
                <c:pt idx="87">
                  <c:v>1.8463723646899913E-2</c:v>
                </c:pt>
                <c:pt idx="88">
                  <c:v>1.7578076232766311E-2</c:v>
                </c:pt>
                <c:pt idx="89">
                  <c:v>1.6666666666666666E-2</c:v>
                </c:pt>
                <c:pt idx="90">
                  <c:v>1.5724272550828772E-2</c:v>
                </c:pt>
                <c:pt idx="91">
                  <c:v>1.4744195615489711E-2</c:v>
                </c:pt>
                <c:pt idx="92">
                  <c:v>1.3717581529218354E-2</c:v>
                </c:pt>
                <c:pt idx="93">
                  <c:v>1.263227881599779E-2</c:v>
                </c:pt>
                <c:pt idx="94">
                  <c:v>1.1470786693528096E-2</c:v>
                </c:pt>
                <c:pt idx="95">
                  <c:v>1.0206207261596581E-2</c:v>
                </c:pt>
                <c:pt idx="96">
                  <c:v>8.793155726408243E-3</c:v>
                </c:pt>
                <c:pt idx="97">
                  <c:v>7.142857142857147E-3</c:v>
                </c:pt>
                <c:pt idx="98">
                  <c:v>5.0251890762960634E-3</c:v>
                </c:pt>
                <c:pt idx="99">
                  <c:v>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R=0.15</c:v>
                </c:pt>
              </c:strCache>
            </c:strRef>
          </c:tx>
          <c:marker>
            <c:symbol val="none"/>
          </c:marker>
          <c:cat>
            <c:numRef>
              <c:f>Sheet1!$A$4:$A$103</c:f>
              <c:numCache>
                <c:formatCode>General</c:formatCode>
                <c:ptCount val="100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0.14000000000000001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0.28000000000000003</c:v>
                </c:pt>
                <c:pt idx="28">
                  <c:v>0.28999999999999998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0.55000000000000004</c:v>
                </c:pt>
                <c:pt idx="55">
                  <c:v>0.56000000000000005</c:v>
                </c:pt>
                <c:pt idx="56">
                  <c:v>0.56999999999999995</c:v>
                </c:pt>
                <c:pt idx="57">
                  <c:v>0.57999999999999996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</c:v>
                </c:pt>
                <c:pt idx="90">
                  <c:v>0.91</c:v>
                </c:pt>
                <c:pt idx="91">
                  <c:v>0.92</c:v>
                </c:pt>
                <c:pt idx="92">
                  <c:v>0.93</c:v>
                </c:pt>
                <c:pt idx="93">
                  <c:v>0.94</c:v>
                </c:pt>
                <c:pt idx="94">
                  <c:v>0.95</c:v>
                </c:pt>
                <c:pt idx="95">
                  <c:v>0.96</c:v>
                </c:pt>
                <c:pt idx="96">
                  <c:v>0.97</c:v>
                </c:pt>
                <c:pt idx="97">
                  <c:v>0.98</c:v>
                </c:pt>
                <c:pt idx="98">
                  <c:v>0.99</c:v>
                </c:pt>
                <c:pt idx="99">
                  <c:v>1</c:v>
                </c:pt>
              </c:numCache>
            </c:numRef>
          </c:cat>
          <c:val>
            <c:numRef>
              <c:f>Sheet1!$E$4:$E$103</c:f>
              <c:numCache>
                <c:formatCode>0%</c:formatCode>
                <c:ptCount val="100"/>
                <c:pt idx="1">
                  <c:v>0.5</c:v>
                </c:pt>
                <c:pt idx="2">
                  <c:v>0.42646805273079952</c:v>
                </c:pt>
                <c:pt idx="3">
                  <c:v>0.36742346141747667</c:v>
                </c:pt>
                <c:pt idx="4">
                  <c:v>0.32691742076555047</c:v>
                </c:pt>
                <c:pt idx="5">
                  <c:v>0.29685855217594787</c:v>
                </c:pt>
                <c:pt idx="6">
                  <c:v>0.27337180333228012</c:v>
                </c:pt>
                <c:pt idx="7">
                  <c:v>0.25433737436719756</c:v>
                </c:pt>
                <c:pt idx="8">
                  <c:v>0.23848480035423639</c:v>
                </c:pt>
                <c:pt idx="9">
                  <c:v>0.22500000000000001</c:v>
                </c:pt>
                <c:pt idx="10">
                  <c:v>0.21333392518857297</c:v>
                </c:pt>
                <c:pt idx="11">
                  <c:v>0.20310096011589901</c:v>
                </c:pt>
                <c:pt idx="12">
                  <c:v>0.19402121216307963</c:v>
                </c:pt>
                <c:pt idx="13">
                  <c:v>0.18588590970961574</c:v>
                </c:pt>
                <c:pt idx="14">
                  <c:v>0.17853571071357124</c:v>
                </c:pt>
                <c:pt idx="15">
                  <c:v>0.17184658856084398</c:v>
                </c:pt>
                <c:pt idx="16">
                  <c:v>0.16572035268523189</c:v>
                </c:pt>
                <c:pt idx="17">
                  <c:v>0.16007810593582122</c:v>
                </c:pt>
                <c:pt idx="18">
                  <c:v>0.15485562036262918</c:v>
                </c:pt>
                <c:pt idx="19">
                  <c:v>0.15</c:v>
                </c:pt>
                <c:pt idx="20">
                  <c:v>0.14546722753154501</c:v>
                </c:pt>
                <c:pt idx="21">
                  <c:v>0.14122033075369078</c:v>
                </c:pt>
                <c:pt idx="22">
                  <c:v>0.13722799182065748</c:v>
                </c:pt>
                <c:pt idx="23">
                  <c:v>0.13346347815039142</c:v>
                </c:pt>
                <c:pt idx="24">
                  <c:v>0.12990381056766578</c:v>
                </c:pt>
                <c:pt idx="25">
                  <c:v>0.12652910884304602</c:v>
                </c:pt>
                <c:pt idx="26">
                  <c:v>0.12332207155790618</c:v>
                </c:pt>
                <c:pt idx="27">
                  <c:v>0.12026755886059094</c:v>
                </c:pt>
                <c:pt idx="28">
                  <c:v>0.11735225487453546</c:v>
                </c:pt>
                <c:pt idx="29">
                  <c:v>0.114564392373896</c:v>
                </c:pt>
                <c:pt idx="30">
                  <c:v>0.11189352657916624</c:v>
                </c:pt>
                <c:pt idx="31">
                  <c:v>0.10933034802834936</c:v>
                </c:pt>
                <c:pt idx="32">
                  <c:v>0.10686652677735224</c:v>
                </c:pt>
                <c:pt idx="33">
                  <c:v>0.10449458190288538</c:v>
                </c:pt>
                <c:pt idx="34">
                  <c:v>0.10220777158038705</c:v>
                </c:pt>
                <c:pt idx="35">
                  <c:v>9.9999999999999992E-2</c:v>
                </c:pt>
                <c:pt idx="36">
                  <c:v>9.7865738145189007E-2</c:v>
                </c:pt>
                <c:pt idx="37">
                  <c:v>9.5799956048775753E-2</c:v>
                </c:pt>
                <c:pt idx="38">
                  <c:v>9.379806460197844E-2</c:v>
                </c:pt>
                <c:pt idx="39">
                  <c:v>9.1855865354369168E-2</c:v>
                </c:pt>
                <c:pt idx="40">
                  <c:v>8.9969507029448337E-2</c:v>
                </c:pt>
                <c:pt idx="41">
                  <c:v>8.8135447708950473E-2</c:v>
                </c:pt>
                <c:pt idx="42">
                  <c:v>8.6350421821999285E-2</c:v>
                </c:pt>
                <c:pt idx="43">
                  <c:v>8.4611411222664926E-2</c:v>
                </c:pt>
                <c:pt idx="44">
                  <c:v>8.2915619758884992E-2</c:v>
                </c:pt>
                <c:pt idx="45">
                  <c:v>8.126045083289421E-2</c:v>
                </c:pt>
                <c:pt idx="46">
                  <c:v>7.9643487532773061E-2</c:v>
                </c:pt>
                <c:pt idx="47">
                  <c:v>7.8062474979979965E-2</c:v>
                </c:pt>
                <c:pt idx="48">
                  <c:v>7.6515304591530525E-2</c:v>
                </c:pt>
                <c:pt idx="49">
                  <c:v>7.4999999999999997E-2</c:v>
                </c:pt>
                <c:pt idx="50">
                  <c:v>7.3514704411470511E-2</c:v>
                </c:pt>
                <c:pt idx="51">
                  <c:v>7.2057669212289191E-2</c:v>
                </c:pt>
                <c:pt idx="52">
                  <c:v>7.0627243661138372E-2</c:v>
                </c:pt>
                <c:pt idx="53">
                  <c:v>6.9221865524317278E-2</c:v>
                </c:pt>
                <c:pt idx="54">
                  <c:v>6.7840052529996808E-2</c:v>
                </c:pt>
                <c:pt idx="55">
                  <c:v>6.6480394532093853E-2</c:v>
                </c:pt>
                <c:pt idx="56">
                  <c:v>6.5141546286771393E-2</c:v>
                </c:pt>
                <c:pt idx="57">
                  <c:v>6.3822220754757242E-2</c:v>
                </c:pt>
                <c:pt idx="58">
                  <c:v>6.2521182850972565E-2</c:v>
                </c:pt>
                <c:pt idx="59">
                  <c:v>6.1237243569579457E-2</c:v>
                </c:pt>
                <c:pt idx="60">
                  <c:v>5.9969254417658352E-2</c:v>
                </c:pt>
                <c:pt idx="61">
                  <c:v>5.871610209441095E-2</c:v>
                </c:pt>
                <c:pt idx="62">
                  <c:v>5.7476703355111E-2</c:v>
                </c:pt>
                <c:pt idx="63">
                  <c:v>5.6249999999999994E-2</c:v>
                </c:pt>
                <c:pt idx="64">
                  <c:v>5.5034953927900712E-2</c:v>
                </c:pt>
                <c:pt idx="65">
                  <c:v>5.3830542192395497E-2</c:v>
                </c:pt>
                <c:pt idx="66">
                  <c:v>5.263575199481528E-2</c:v>
                </c:pt>
                <c:pt idx="67">
                  <c:v>5.1449575542752639E-2</c:v>
                </c:pt>
                <c:pt idx="68">
                  <c:v>5.0271004694987728E-2</c:v>
                </c:pt>
                <c:pt idx="69">
                  <c:v>4.9099025303098287E-2</c:v>
                </c:pt>
                <c:pt idx="70">
                  <c:v>4.7932611145937019E-2</c:v>
                </c:pt>
                <c:pt idx="71">
                  <c:v>4.6770717334674264E-2</c:v>
                </c:pt>
                <c:pt idx="72">
                  <c:v>4.5612273041965308E-2</c:v>
                </c:pt>
                <c:pt idx="73">
                  <c:v>4.445617337728644E-2</c:v>
                </c:pt>
                <c:pt idx="74">
                  <c:v>4.3301270189221926E-2</c:v>
                </c:pt>
                <c:pt idx="75">
                  <c:v>4.2146361521176234E-2</c:v>
                </c:pt>
                <c:pt idx="76">
                  <c:v>4.099017937500158E-2</c:v>
                </c:pt>
                <c:pt idx="77">
                  <c:v>3.9831375340784562E-2</c:v>
                </c:pt>
                <c:pt idx="78">
                  <c:v>3.8668503521043611E-2</c:v>
                </c:pt>
                <c:pt idx="79">
                  <c:v>3.7499999999999992E-2</c:v>
                </c:pt>
                <c:pt idx="80">
                  <c:v>3.6324157862838935E-2</c:v>
                </c:pt>
                <c:pt idx="81">
                  <c:v>3.5139096424936365E-2</c:v>
                </c:pt>
                <c:pt idx="82">
                  <c:v>3.3942722839143888E-2</c:v>
                </c:pt>
                <c:pt idx="83">
                  <c:v>3.2732683535398863E-2</c:v>
                </c:pt>
                <c:pt idx="84">
                  <c:v>3.1506301890630223E-2</c:v>
                </c:pt>
                <c:pt idx="85">
                  <c:v>3.0260496929472334E-2</c:v>
                </c:pt>
                <c:pt idx="86">
                  <c:v>2.8991675380690061E-2</c:v>
                </c:pt>
                <c:pt idx="87">
                  <c:v>2.7695585470349865E-2</c:v>
                </c:pt>
                <c:pt idx="88">
                  <c:v>2.636711434914946E-2</c:v>
                </c:pt>
                <c:pt idx="89">
                  <c:v>2.4999999999999998E-2</c:v>
                </c:pt>
                <c:pt idx="90">
                  <c:v>2.3586408826243153E-2</c:v>
                </c:pt>
                <c:pt idx="91">
                  <c:v>2.2116293423234564E-2</c:v>
                </c:pt>
                <c:pt idx="92">
                  <c:v>2.0576372293827531E-2</c:v>
                </c:pt>
                <c:pt idx="93">
                  <c:v>1.8948418223996684E-2</c:v>
                </c:pt>
                <c:pt idx="94">
                  <c:v>1.7206180040292139E-2</c:v>
                </c:pt>
                <c:pt idx="95">
                  <c:v>1.5309310892394869E-2</c:v>
                </c:pt>
                <c:pt idx="96">
                  <c:v>1.3189733589612361E-2</c:v>
                </c:pt>
                <c:pt idx="97">
                  <c:v>1.0204081632653073E-2</c:v>
                </c:pt>
                <c:pt idx="98">
                  <c:v>5.050505050505083E-3</c:v>
                </c:pt>
                <c:pt idx="99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491072"/>
        <c:axId val="105493248"/>
      </c:lineChart>
      <c:catAx>
        <c:axId val="1054910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Response rate</a:t>
                </a:r>
              </a:p>
            </c:rich>
          </c:tx>
          <c:layout>
            <c:manualLayout>
              <c:xMode val="edge"/>
              <c:yMode val="edge"/>
              <c:x val="0.42232653009259724"/>
              <c:y val="0.92171054605818237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105493248"/>
        <c:crosses val="autoZero"/>
        <c:auto val="1"/>
        <c:lblAlgn val="ctr"/>
        <c:lblOffset val="100"/>
        <c:tickLblSkip val="10"/>
        <c:noMultiLvlLbl val="0"/>
      </c:catAx>
      <c:valAx>
        <c:axId val="105493248"/>
        <c:scaling>
          <c:orientation val="minMax"/>
          <c:max val="0.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/>
                  <a:t>Maximum</a:t>
                </a:r>
                <a:r>
                  <a:rPr lang="en-GB" baseline="0" dirty="0"/>
                  <a:t> </a:t>
                </a:r>
                <a:r>
                  <a:rPr lang="en-GB" baseline="0" dirty="0" smtClean="0"/>
                  <a:t>systematic bias </a:t>
                </a:r>
                <a:r>
                  <a:rPr lang="en-GB" baseline="0" dirty="0"/>
                  <a:t>in point estimate if X=50%</a:t>
                </a:r>
                <a:endParaRPr lang="en-GB" dirty="0"/>
              </a:p>
            </c:rich>
          </c:tx>
          <c:layout>
            <c:manualLayout>
              <c:xMode val="edge"/>
              <c:yMode val="edge"/>
              <c:x val="2.7231724959577909E-2"/>
              <c:y val="0.15352967846075791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1054910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139644158220027E-2"/>
          <c:y val="3.2429245283018868E-2"/>
          <c:w val="0.70969059667991641"/>
          <c:h val="0.83722956284355965"/>
        </c:manualLayout>
      </c:layout>
      <c:lineChart>
        <c:grouping val="standard"/>
        <c:varyColors val="0"/>
        <c:ser>
          <c:idx val="3"/>
          <c:order val="0"/>
          <c:tx>
            <c:strRef>
              <c:f>'WITH ORIGINALS'!$E$1</c:f>
              <c:strCache>
                <c:ptCount val="1"/>
                <c:pt idx="0">
                  <c:v>Null expectation (df=77)</c:v>
                </c:pt>
              </c:strCache>
            </c:strRef>
          </c:tx>
          <c:spPr>
            <a:ln w="63500">
              <a:prstDash val="sysDot"/>
            </a:ln>
          </c:spPr>
          <c:marker>
            <c:symbol val="none"/>
          </c:marker>
          <c:cat>
            <c:numRef>
              <c:f>'WITH ORIGINALS'!$C$2:$C$78</c:f>
              <c:numCache>
                <c:formatCode>0%</c:formatCode>
                <c:ptCount val="77"/>
                <c:pt idx="0">
                  <c:v>1.2987012987012988E-2</c:v>
                </c:pt>
                <c:pt idx="1">
                  <c:v>2.5974025974025976E-2</c:v>
                </c:pt>
                <c:pt idx="2">
                  <c:v>3.896103896103896E-2</c:v>
                </c:pt>
                <c:pt idx="3">
                  <c:v>5.1948051948051951E-2</c:v>
                </c:pt>
                <c:pt idx="4">
                  <c:v>6.4935064935064943E-2</c:v>
                </c:pt>
                <c:pt idx="5">
                  <c:v>7.7922077922077934E-2</c:v>
                </c:pt>
                <c:pt idx="6">
                  <c:v>9.0909090909090925E-2</c:v>
                </c:pt>
                <c:pt idx="7">
                  <c:v>0.10389610389610392</c:v>
                </c:pt>
                <c:pt idx="8">
                  <c:v>0.11688311688311691</c:v>
                </c:pt>
                <c:pt idx="9">
                  <c:v>0.12987012987012989</c:v>
                </c:pt>
                <c:pt idx="10">
                  <c:v>0.14285714285714288</c:v>
                </c:pt>
                <c:pt idx="11">
                  <c:v>0.15584415584415587</c:v>
                </c:pt>
                <c:pt idx="12">
                  <c:v>0.16883116883116886</c:v>
                </c:pt>
                <c:pt idx="13">
                  <c:v>0.18181818181818185</c:v>
                </c:pt>
                <c:pt idx="14">
                  <c:v>0.19480519480519484</c:v>
                </c:pt>
                <c:pt idx="15">
                  <c:v>0.20779220779220783</c:v>
                </c:pt>
                <c:pt idx="16">
                  <c:v>0.22077922077922082</c:v>
                </c:pt>
                <c:pt idx="17">
                  <c:v>0.23376623376623382</c:v>
                </c:pt>
                <c:pt idx="18">
                  <c:v>0.24675324675324681</c:v>
                </c:pt>
                <c:pt idx="19">
                  <c:v>0.25974025974025977</c:v>
                </c:pt>
                <c:pt idx="20">
                  <c:v>0.27272727272727276</c:v>
                </c:pt>
                <c:pt idx="21">
                  <c:v>0.28571428571428575</c:v>
                </c:pt>
                <c:pt idx="22">
                  <c:v>0.29870129870129875</c:v>
                </c:pt>
                <c:pt idx="23">
                  <c:v>0.31168831168831174</c:v>
                </c:pt>
                <c:pt idx="24">
                  <c:v>0.32467532467532473</c:v>
                </c:pt>
                <c:pt idx="25">
                  <c:v>0.33766233766233772</c:v>
                </c:pt>
                <c:pt idx="26">
                  <c:v>0.35064935064935071</c:v>
                </c:pt>
                <c:pt idx="27">
                  <c:v>0.3636363636363637</c:v>
                </c:pt>
                <c:pt idx="28">
                  <c:v>0.37662337662337669</c:v>
                </c:pt>
                <c:pt idx="29">
                  <c:v>0.38961038961038968</c:v>
                </c:pt>
                <c:pt idx="30">
                  <c:v>0.40259740259740268</c:v>
                </c:pt>
                <c:pt idx="31">
                  <c:v>0.41558441558441567</c:v>
                </c:pt>
                <c:pt idx="32">
                  <c:v>0.42857142857142866</c:v>
                </c:pt>
                <c:pt idx="33">
                  <c:v>0.44155844155844165</c:v>
                </c:pt>
                <c:pt idx="34">
                  <c:v>0.45454545454545464</c:v>
                </c:pt>
                <c:pt idx="35">
                  <c:v>0.46753246753246763</c:v>
                </c:pt>
                <c:pt idx="36">
                  <c:v>0.48051948051948062</c:v>
                </c:pt>
                <c:pt idx="37">
                  <c:v>0.49350649350649362</c:v>
                </c:pt>
                <c:pt idx="38">
                  <c:v>0.50649350649350655</c:v>
                </c:pt>
                <c:pt idx="39">
                  <c:v>0.51948051948051954</c:v>
                </c:pt>
                <c:pt idx="40">
                  <c:v>0.53246753246753253</c:v>
                </c:pt>
                <c:pt idx="41">
                  <c:v>0.54545454545454553</c:v>
                </c:pt>
                <c:pt idx="42">
                  <c:v>0.55844155844155852</c:v>
                </c:pt>
                <c:pt idx="43">
                  <c:v>0.57142857142857151</c:v>
                </c:pt>
                <c:pt idx="44">
                  <c:v>0.5844155844155845</c:v>
                </c:pt>
                <c:pt idx="45">
                  <c:v>0.59740259740259749</c:v>
                </c:pt>
                <c:pt idx="46">
                  <c:v>0.61038961038961048</c:v>
                </c:pt>
                <c:pt idx="47">
                  <c:v>0.62337662337662347</c:v>
                </c:pt>
                <c:pt idx="48">
                  <c:v>0.63636363636363646</c:v>
                </c:pt>
                <c:pt idx="49">
                  <c:v>0.64935064935064946</c:v>
                </c:pt>
                <c:pt idx="50">
                  <c:v>0.66233766233766245</c:v>
                </c:pt>
                <c:pt idx="51">
                  <c:v>0.67532467532467544</c:v>
                </c:pt>
                <c:pt idx="52">
                  <c:v>0.68831168831168843</c:v>
                </c:pt>
                <c:pt idx="53">
                  <c:v>0.70129870129870142</c:v>
                </c:pt>
                <c:pt idx="54">
                  <c:v>0.71428571428571441</c:v>
                </c:pt>
                <c:pt idx="55">
                  <c:v>0.7272727272727274</c:v>
                </c:pt>
                <c:pt idx="56">
                  <c:v>0.7402597402597404</c:v>
                </c:pt>
                <c:pt idx="57">
                  <c:v>0.75324675324675339</c:v>
                </c:pt>
                <c:pt idx="58">
                  <c:v>0.76623376623376638</c:v>
                </c:pt>
                <c:pt idx="59">
                  <c:v>0.77922077922077937</c:v>
                </c:pt>
                <c:pt idx="60">
                  <c:v>0.79220779220779236</c:v>
                </c:pt>
                <c:pt idx="61">
                  <c:v>0.80519480519480535</c:v>
                </c:pt>
                <c:pt idx="62">
                  <c:v>0.81818181818181834</c:v>
                </c:pt>
                <c:pt idx="63">
                  <c:v>0.83116883116883133</c:v>
                </c:pt>
                <c:pt idx="64">
                  <c:v>0.84415584415584433</c:v>
                </c:pt>
                <c:pt idx="65">
                  <c:v>0.85714285714285732</c:v>
                </c:pt>
                <c:pt idx="66">
                  <c:v>0.87012987012987031</c:v>
                </c:pt>
                <c:pt idx="67">
                  <c:v>0.8831168831168833</c:v>
                </c:pt>
                <c:pt idx="68">
                  <c:v>0.89610389610389629</c:v>
                </c:pt>
                <c:pt idx="69">
                  <c:v>0.90909090909090928</c:v>
                </c:pt>
                <c:pt idx="70">
                  <c:v>0.92207792207792227</c:v>
                </c:pt>
                <c:pt idx="71">
                  <c:v>0.93506493506493527</c:v>
                </c:pt>
                <c:pt idx="72">
                  <c:v>0.94805194805194826</c:v>
                </c:pt>
                <c:pt idx="73">
                  <c:v>0.96103896103896125</c:v>
                </c:pt>
                <c:pt idx="74">
                  <c:v>0.97402597402597424</c:v>
                </c:pt>
                <c:pt idx="75">
                  <c:v>0.98701298701298723</c:v>
                </c:pt>
                <c:pt idx="76">
                  <c:v>1.0000000000000002</c:v>
                </c:pt>
              </c:numCache>
            </c:numRef>
          </c:cat>
          <c:val>
            <c:numRef>
              <c:f>'WITH ORIGINALS'!$E$2:$E$78</c:f>
              <c:numCache>
                <c:formatCode>0.00</c:formatCode>
                <c:ptCount val="77"/>
                <c:pt idx="0">
                  <c:v>1.6330473390097924E-2</c:v>
                </c:pt>
                <c:pt idx="1">
                  <c:v>3.2665359888973379E-2</c:v>
                </c:pt>
                <c:pt idx="2">
                  <c:v>4.9009080867742555E-2</c:v>
                </c:pt>
                <c:pt idx="3">
                  <c:v>6.5366074262221296E-2</c:v>
                </c:pt>
                <c:pt idx="4">
                  <c:v>8.1740802955689598E-2</c:v>
                </c:pt>
                <c:pt idx="5">
                  <c:v>9.8137763283195512E-2</c:v>
                </c:pt>
                <c:pt idx="6">
                  <c:v>0.11456149369964257</c:v>
                </c:pt>
                <c:pt idx="7">
                  <c:v>0.13101658365546637</c:v>
                </c:pt>
                <c:pt idx="8">
                  <c:v>0.14750768272550058</c:v>
                </c:pt>
                <c:pt idx="9">
                  <c:v>0.16403951003952291</c:v>
                </c:pt>
                <c:pt idx="10">
                  <c:v>0.18061686406485619</c:v>
                </c:pt>
                <c:pt idx="11">
                  <c:v>0.19724463279642621</c:v>
                </c:pt>
                <c:pt idx="12">
                  <c:v>0.21392780441152487</c:v>
                </c:pt>
                <c:pt idx="13">
                  <c:v>0.23067147845390279</c:v>
                </c:pt>
                <c:pt idx="14">
                  <c:v>0.24748087761434187</c:v>
                </c:pt>
                <c:pt idx="15">
                  <c:v>0.26436136018366357</c:v>
                </c:pt>
                <c:pt idx="16">
                  <c:v>0.28131843325935757</c:v>
                </c:pt>
                <c:pt idx="17">
                  <c:v>0.29835776679690168</c:v>
                </c:pt>
                <c:pt idx="18">
                  <c:v>0.31548520860447171</c:v>
                </c:pt>
                <c:pt idx="19">
                  <c:v>0.33270680039262113</c:v>
                </c:pt>
                <c:pt idx="20">
                  <c:v>0.35002879500114259</c:v>
                </c:pt>
                <c:pt idx="21">
                  <c:v>0.3674576749410845</c:v>
                </c:pt>
                <c:pt idx="22">
                  <c:v>0.38500017240506929</c:v>
                </c:pt>
                <c:pt idx="23">
                  <c:v>0.40266329091929515</c:v>
                </c:pt>
                <c:pt idx="24">
                  <c:v>0.42045432883114642</c:v>
                </c:pt>
                <c:pt idx="25">
                  <c:v>0.43838090485289138</c:v>
                </c:pt>
                <c:pt idx="26">
                  <c:v>0.45645098591003902</c:v>
                </c:pt>
                <c:pt idx="27">
                  <c:v>0.47467291757798374</c:v>
                </c:pt>
                <c:pt idx="28">
                  <c:v>0.49305545742909196</c:v>
                </c:pt>
                <c:pt idx="29">
                  <c:v>0.51160781165962499</c:v>
                </c:pt>
                <c:pt idx="30">
                  <c:v>0.53033967541892257</c:v>
                </c:pt>
                <c:pt idx="31">
                  <c:v>0.54926127732760899</c:v>
                </c:pt>
                <c:pt idx="32">
                  <c:v>0.56838342874568049</c:v>
                </c:pt>
                <c:pt idx="33">
                  <c:v>0.58771757844012618</c:v>
                </c:pt>
                <c:pt idx="34">
                  <c:v>0.60727587340633671</c:v>
                </c:pt>
                <c:pt idx="35">
                  <c:v>0.62707122672209514</c:v>
                </c:pt>
                <c:pt idx="36">
                  <c:v>0.64711739346243924</c:v>
                </c:pt>
                <c:pt idx="37">
                  <c:v>0.66742905588202095</c:v>
                </c:pt>
                <c:pt idx="38">
                  <c:v>0.68802191928763856</c:v>
                </c:pt>
                <c:pt idx="39">
                  <c:v>0.70891282028399472</c:v>
                </c:pt>
                <c:pt idx="40">
                  <c:v>0.73011984939341157</c:v>
                </c:pt>
                <c:pt idx="41">
                  <c:v>0.75166249043800759</c:v>
                </c:pt>
                <c:pt idx="42">
                  <c:v>0.77356177954952654</c:v>
                </c:pt>
                <c:pt idx="43">
                  <c:v>0.79584048726064016</c:v>
                </c:pt>
                <c:pt idx="44">
                  <c:v>0.81852332786410742</c:v>
                </c:pt>
                <c:pt idx="45">
                  <c:v>0.84163720114080764</c:v>
                </c:pt>
                <c:pt idx="46">
                  <c:v>0.86521147271070908</c:v>
                </c:pt>
                <c:pt idx="47">
                  <c:v>0.88927830072101433</c:v>
                </c:pt>
                <c:pt idx="48">
                  <c:v>0.91387301845124636</c:v>
                </c:pt>
                <c:pt idx="49">
                  <c:v>0.93903458481597635</c:v>
                </c:pt>
                <c:pt idx="50">
                  <c:v>0.96480611786210979</c:v>
                </c:pt>
                <c:pt idx="51">
                  <c:v>0.99123553043894863</c:v>
                </c:pt>
                <c:pt idx="52">
                  <c:v>1.0183762926163837</c:v>
                </c:pt>
                <c:pt idx="53">
                  <c:v>1.0462883526373044</c:v>
                </c:pt>
                <c:pt idx="54">
                  <c:v>1.0750392579332368</c:v>
                </c:pt>
                <c:pt idx="55">
                  <c:v>1.1047055310545182</c:v>
                </c:pt>
                <c:pt idx="56">
                  <c:v>1.1353743738242834</c:v>
                </c:pt>
                <c:pt idx="57">
                  <c:v>1.1671457989634104</c:v>
                </c:pt>
                <c:pt idx="58">
                  <c:v>1.2001353254538181</c:v>
                </c:pt>
                <c:pt idx="59">
                  <c:v>1.2344774276509842</c:v>
                </c:pt>
                <c:pt idx="60">
                  <c:v>1.2703300076565567</c:v>
                </c:pt>
                <c:pt idx="61">
                  <c:v>1.3078802805287508</c:v>
                </c:pt>
                <c:pt idx="62">
                  <c:v>1.347352647488536</c:v>
                </c:pt>
                <c:pt idx="63">
                  <c:v>1.3890194266578815</c:v>
                </c:pt>
                <c:pt idx="64">
                  <c:v>1.4332157917134665</c:v>
                </c:pt>
                <c:pt idx="65">
                  <c:v>1.4803610809269154</c:v>
                </c:pt>
                <c:pt idx="66">
                  <c:v>1.5309900642516965</c:v>
                </c:pt>
                <c:pt idx="67">
                  <c:v>1.5858003715355835</c:v>
                </c:pt>
                <c:pt idx="68">
                  <c:v>1.6457273442722502</c:v>
                </c:pt>
                <c:pt idx="69">
                  <c:v>1.7120679987038305</c:v>
                </c:pt>
                <c:pt idx="70">
                  <c:v>1.7866989998845926</c:v>
                </c:pt>
                <c:pt idx="71">
                  <c:v>1.8724905137399119</c:v>
                </c:pt>
                <c:pt idx="72">
                  <c:v>1.9741765723727989</c:v>
                </c:pt>
                <c:pt idx="73">
                  <c:v>2.1004697306668159</c:v>
                </c:pt>
                <c:pt idx="74">
                  <c:v>2.2704841376074367</c:v>
                </c:pt>
                <c:pt idx="75">
                  <c:v>2.5432575585798021</c:v>
                </c:pt>
              </c:numCache>
            </c:numRef>
          </c:val>
          <c:smooth val="0"/>
        </c:ser>
        <c:ser>
          <c:idx val="7"/>
          <c:order val="1"/>
          <c:tx>
            <c:strRef>
              <c:f>'WITH ORIGINALS'!$I$1</c:f>
              <c:strCache>
                <c:ptCount val="1"/>
                <c:pt idx="0">
                  <c:v>16-24</c:v>
                </c:pt>
              </c:strCache>
            </c:strRef>
          </c:tx>
          <c:marker>
            <c:symbol val="none"/>
          </c:marker>
          <c:cat>
            <c:numRef>
              <c:f>'WITH ORIGINALS'!$C$2:$C$78</c:f>
              <c:numCache>
                <c:formatCode>0%</c:formatCode>
                <c:ptCount val="77"/>
                <c:pt idx="0">
                  <c:v>1.2987012987012988E-2</c:v>
                </c:pt>
                <c:pt idx="1">
                  <c:v>2.5974025974025976E-2</c:v>
                </c:pt>
                <c:pt idx="2">
                  <c:v>3.896103896103896E-2</c:v>
                </c:pt>
                <c:pt idx="3">
                  <c:v>5.1948051948051951E-2</c:v>
                </c:pt>
                <c:pt idx="4">
                  <c:v>6.4935064935064943E-2</c:v>
                </c:pt>
                <c:pt idx="5">
                  <c:v>7.7922077922077934E-2</c:v>
                </c:pt>
                <c:pt idx="6">
                  <c:v>9.0909090909090925E-2</c:v>
                </c:pt>
                <c:pt idx="7">
                  <c:v>0.10389610389610392</c:v>
                </c:pt>
                <c:pt idx="8">
                  <c:v>0.11688311688311691</c:v>
                </c:pt>
                <c:pt idx="9">
                  <c:v>0.12987012987012989</c:v>
                </c:pt>
                <c:pt idx="10">
                  <c:v>0.14285714285714288</c:v>
                </c:pt>
                <c:pt idx="11">
                  <c:v>0.15584415584415587</c:v>
                </c:pt>
                <c:pt idx="12">
                  <c:v>0.16883116883116886</c:v>
                </c:pt>
                <c:pt idx="13">
                  <c:v>0.18181818181818185</c:v>
                </c:pt>
                <c:pt idx="14">
                  <c:v>0.19480519480519484</c:v>
                </c:pt>
                <c:pt idx="15">
                  <c:v>0.20779220779220783</c:v>
                </c:pt>
                <c:pt idx="16">
                  <c:v>0.22077922077922082</c:v>
                </c:pt>
                <c:pt idx="17">
                  <c:v>0.23376623376623382</c:v>
                </c:pt>
                <c:pt idx="18">
                  <c:v>0.24675324675324681</c:v>
                </c:pt>
                <c:pt idx="19">
                  <c:v>0.25974025974025977</c:v>
                </c:pt>
                <c:pt idx="20">
                  <c:v>0.27272727272727276</c:v>
                </c:pt>
                <c:pt idx="21">
                  <c:v>0.28571428571428575</c:v>
                </c:pt>
                <c:pt idx="22">
                  <c:v>0.29870129870129875</c:v>
                </c:pt>
                <c:pt idx="23">
                  <c:v>0.31168831168831174</c:v>
                </c:pt>
                <c:pt idx="24">
                  <c:v>0.32467532467532473</c:v>
                </c:pt>
                <c:pt idx="25">
                  <c:v>0.33766233766233772</c:v>
                </c:pt>
                <c:pt idx="26">
                  <c:v>0.35064935064935071</c:v>
                </c:pt>
                <c:pt idx="27">
                  <c:v>0.3636363636363637</c:v>
                </c:pt>
                <c:pt idx="28">
                  <c:v>0.37662337662337669</c:v>
                </c:pt>
                <c:pt idx="29">
                  <c:v>0.38961038961038968</c:v>
                </c:pt>
                <c:pt idx="30">
                  <c:v>0.40259740259740268</c:v>
                </c:pt>
                <c:pt idx="31">
                  <c:v>0.41558441558441567</c:v>
                </c:pt>
                <c:pt idx="32">
                  <c:v>0.42857142857142866</c:v>
                </c:pt>
                <c:pt idx="33">
                  <c:v>0.44155844155844165</c:v>
                </c:pt>
                <c:pt idx="34">
                  <c:v>0.45454545454545464</c:v>
                </c:pt>
                <c:pt idx="35">
                  <c:v>0.46753246753246763</c:v>
                </c:pt>
                <c:pt idx="36">
                  <c:v>0.48051948051948062</c:v>
                </c:pt>
                <c:pt idx="37">
                  <c:v>0.49350649350649362</c:v>
                </c:pt>
                <c:pt idx="38">
                  <c:v>0.50649350649350655</c:v>
                </c:pt>
                <c:pt idx="39">
                  <c:v>0.51948051948051954</c:v>
                </c:pt>
                <c:pt idx="40">
                  <c:v>0.53246753246753253</c:v>
                </c:pt>
                <c:pt idx="41">
                  <c:v>0.54545454545454553</c:v>
                </c:pt>
                <c:pt idx="42">
                  <c:v>0.55844155844155852</c:v>
                </c:pt>
                <c:pt idx="43">
                  <c:v>0.57142857142857151</c:v>
                </c:pt>
                <c:pt idx="44">
                  <c:v>0.5844155844155845</c:v>
                </c:pt>
                <c:pt idx="45">
                  <c:v>0.59740259740259749</c:v>
                </c:pt>
                <c:pt idx="46">
                  <c:v>0.61038961038961048</c:v>
                </c:pt>
                <c:pt idx="47">
                  <c:v>0.62337662337662347</c:v>
                </c:pt>
                <c:pt idx="48">
                  <c:v>0.63636363636363646</c:v>
                </c:pt>
                <c:pt idx="49">
                  <c:v>0.64935064935064946</c:v>
                </c:pt>
                <c:pt idx="50">
                  <c:v>0.66233766233766245</c:v>
                </c:pt>
                <c:pt idx="51">
                  <c:v>0.67532467532467544</c:v>
                </c:pt>
                <c:pt idx="52">
                  <c:v>0.68831168831168843</c:v>
                </c:pt>
                <c:pt idx="53">
                  <c:v>0.70129870129870142</c:v>
                </c:pt>
                <c:pt idx="54">
                  <c:v>0.71428571428571441</c:v>
                </c:pt>
                <c:pt idx="55">
                  <c:v>0.7272727272727274</c:v>
                </c:pt>
                <c:pt idx="56">
                  <c:v>0.7402597402597404</c:v>
                </c:pt>
                <c:pt idx="57">
                  <c:v>0.75324675324675339</c:v>
                </c:pt>
                <c:pt idx="58">
                  <c:v>0.76623376623376638</c:v>
                </c:pt>
                <c:pt idx="59">
                  <c:v>0.77922077922077937</c:v>
                </c:pt>
                <c:pt idx="60">
                  <c:v>0.79220779220779236</c:v>
                </c:pt>
                <c:pt idx="61">
                  <c:v>0.80519480519480535</c:v>
                </c:pt>
                <c:pt idx="62">
                  <c:v>0.81818181818181834</c:v>
                </c:pt>
                <c:pt idx="63">
                  <c:v>0.83116883116883133</c:v>
                </c:pt>
                <c:pt idx="64">
                  <c:v>0.84415584415584433</c:v>
                </c:pt>
                <c:pt idx="65">
                  <c:v>0.85714285714285732</c:v>
                </c:pt>
                <c:pt idx="66">
                  <c:v>0.87012987012987031</c:v>
                </c:pt>
                <c:pt idx="67">
                  <c:v>0.8831168831168833</c:v>
                </c:pt>
                <c:pt idx="68">
                  <c:v>0.89610389610389629</c:v>
                </c:pt>
                <c:pt idx="69">
                  <c:v>0.90909090909090928</c:v>
                </c:pt>
                <c:pt idx="70">
                  <c:v>0.92207792207792227</c:v>
                </c:pt>
                <c:pt idx="71">
                  <c:v>0.93506493506493527</c:v>
                </c:pt>
                <c:pt idx="72">
                  <c:v>0.94805194805194826</c:v>
                </c:pt>
                <c:pt idx="73">
                  <c:v>0.96103896103896125</c:v>
                </c:pt>
                <c:pt idx="74">
                  <c:v>0.97402597402597424</c:v>
                </c:pt>
                <c:pt idx="75">
                  <c:v>0.98701298701298723</c:v>
                </c:pt>
                <c:pt idx="76">
                  <c:v>1.0000000000000002</c:v>
                </c:pt>
              </c:numCache>
            </c:numRef>
          </c:cat>
          <c:val>
            <c:numRef>
              <c:f>'WITH ORIGINALS'!$I$2:$I$78</c:f>
              <c:numCache>
                <c:formatCode>0.00</c:formatCode>
                <c:ptCount val="77"/>
                <c:pt idx="0">
                  <c:v>1.6070669649787305E-3</c:v>
                </c:pt>
                <c:pt idx="1">
                  <c:v>1.4285292110913655E-2</c:v>
                </c:pt>
                <c:pt idx="2">
                  <c:v>6.6972542468709623E-2</c:v>
                </c:pt>
                <c:pt idx="3">
                  <c:v>8.5408170921909651E-2</c:v>
                </c:pt>
                <c:pt idx="4">
                  <c:v>8.7901186598437236E-2</c:v>
                </c:pt>
                <c:pt idx="5">
                  <c:v>9.4276557633425656E-2</c:v>
                </c:pt>
                <c:pt idx="6">
                  <c:v>0.10809778904609557</c:v>
                </c:pt>
                <c:pt idx="7">
                  <c:v>0.10814059038889233</c:v>
                </c:pt>
                <c:pt idx="8">
                  <c:v>0.12509834571931056</c:v>
                </c:pt>
                <c:pt idx="9">
                  <c:v>0.13771454033381728</c:v>
                </c:pt>
                <c:pt idx="10">
                  <c:v>0.15283992036442162</c:v>
                </c:pt>
                <c:pt idx="11">
                  <c:v>0.1673549907633039</c:v>
                </c:pt>
                <c:pt idx="12">
                  <c:v>0.1792785711951369</c:v>
                </c:pt>
                <c:pt idx="13">
                  <c:v>0.20611846104096548</c:v>
                </c:pt>
                <c:pt idx="14">
                  <c:v>0.21820126021858227</c:v>
                </c:pt>
                <c:pt idx="15">
                  <c:v>0.22434353651175995</c:v>
                </c:pt>
                <c:pt idx="16">
                  <c:v>0.23630782317737398</c:v>
                </c:pt>
                <c:pt idx="17">
                  <c:v>0.25458421211485066</c:v>
                </c:pt>
                <c:pt idx="18">
                  <c:v>0.26102417987725962</c:v>
                </c:pt>
                <c:pt idx="19">
                  <c:v>0.30041232126016776</c:v>
                </c:pt>
                <c:pt idx="20">
                  <c:v>0.33645660065586297</c:v>
                </c:pt>
                <c:pt idx="21">
                  <c:v>0.34492676677751938</c:v>
                </c:pt>
                <c:pt idx="22">
                  <c:v>0.35385740527905218</c:v>
                </c:pt>
                <c:pt idx="23">
                  <c:v>0.38565452800930561</c:v>
                </c:pt>
                <c:pt idx="24">
                  <c:v>0.42540889465848802</c:v>
                </c:pt>
                <c:pt idx="25">
                  <c:v>0.42945014212358501</c:v>
                </c:pt>
                <c:pt idx="26">
                  <c:v>0.43605782012203526</c:v>
                </c:pt>
                <c:pt idx="27">
                  <c:v>0.43771376858053213</c:v>
                </c:pt>
                <c:pt idx="28">
                  <c:v>0.46842718847777987</c:v>
                </c:pt>
                <c:pt idx="29">
                  <c:v>0.478915242164905</c:v>
                </c:pt>
                <c:pt idx="30">
                  <c:v>0.50334067785585324</c:v>
                </c:pt>
                <c:pt idx="31">
                  <c:v>0.50474604831005976</c:v>
                </c:pt>
                <c:pt idx="32">
                  <c:v>0.51785637347959301</c:v>
                </c:pt>
                <c:pt idx="33">
                  <c:v>0.52387125391262168</c:v>
                </c:pt>
                <c:pt idx="34">
                  <c:v>0.52743356576216094</c:v>
                </c:pt>
                <c:pt idx="35">
                  <c:v>0.53349840563140094</c:v>
                </c:pt>
                <c:pt idx="36">
                  <c:v>0.54330313619456583</c:v>
                </c:pt>
                <c:pt idx="37">
                  <c:v>0.56267703103301858</c:v>
                </c:pt>
                <c:pt idx="38">
                  <c:v>0.56486375030909097</c:v>
                </c:pt>
                <c:pt idx="39">
                  <c:v>0.57589222782861083</c:v>
                </c:pt>
                <c:pt idx="40">
                  <c:v>0.60578161034274913</c:v>
                </c:pt>
                <c:pt idx="41">
                  <c:v>0.62689779813146251</c:v>
                </c:pt>
                <c:pt idx="42">
                  <c:v>0.6777803355444173</c:v>
                </c:pt>
                <c:pt idx="43">
                  <c:v>0.68494102415687219</c:v>
                </c:pt>
                <c:pt idx="44">
                  <c:v>0.69771023056880233</c:v>
                </c:pt>
                <c:pt idx="45">
                  <c:v>0.73725664492960008</c:v>
                </c:pt>
                <c:pt idx="46">
                  <c:v>0.77393050860176094</c:v>
                </c:pt>
                <c:pt idx="47">
                  <c:v>0.79384579135276101</c:v>
                </c:pt>
                <c:pt idx="48">
                  <c:v>0.80163290428045919</c:v>
                </c:pt>
                <c:pt idx="49">
                  <c:v>0.85253536266976548</c:v>
                </c:pt>
                <c:pt idx="50">
                  <c:v>0.85253536266976682</c:v>
                </c:pt>
                <c:pt idx="51">
                  <c:v>0.88582561113618652</c:v>
                </c:pt>
                <c:pt idx="52">
                  <c:v>0.90263487948448728</c:v>
                </c:pt>
                <c:pt idx="53">
                  <c:v>0.97122174348803392</c:v>
                </c:pt>
                <c:pt idx="54">
                  <c:v>0.98216610773668811</c:v>
                </c:pt>
                <c:pt idx="55">
                  <c:v>0.99037730109780209</c:v>
                </c:pt>
                <c:pt idx="56">
                  <c:v>0.99688083019076867</c:v>
                </c:pt>
                <c:pt idx="57">
                  <c:v>1.0216027243069841</c:v>
                </c:pt>
                <c:pt idx="58">
                  <c:v>1.0462423278920505</c:v>
                </c:pt>
                <c:pt idx="59">
                  <c:v>1.065751438042557</c:v>
                </c:pt>
                <c:pt idx="60">
                  <c:v>1.0793155668768986</c:v>
                </c:pt>
                <c:pt idx="61">
                  <c:v>1.1179827204226545</c:v>
                </c:pt>
                <c:pt idx="62">
                  <c:v>1.1234584922474224</c:v>
                </c:pt>
                <c:pt idx="63">
                  <c:v>1.1427977257585811</c:v>
                </c:pt>
                <c:pt idx="64">
                  <c:v>1.1690716704668256</c:v>
                </c:pt>
                <c:pt idx="65">
                  <c:v>1.2325107655990615</c:v>
                </c:pt>
                <c:pt idx="66">
                  <c:v>1.2964897369095061</c:v>
                </c:pt>
                <c:pt idx="67">
                  <c:v>1.3941297397861185</c:v>
                </c:pt>
                <c:pt idx="68">
                  <c:v>1.4708374952627783</c:v>
                </c:pt>
                <c:pt idx="69">
                  <c:v>1.4945563990338944</c:v>
                </c:pt>
                <c:pt idx="70">
                  <c:v>1.5052757177042637</c:v>
                </c:pt>
                <c:pt idx="71">
                  <c:v>1.6654407154456299</c:v>
                </c:pt>
                <c:pt idx="72">
                  <c:v>1.8343374033529616</c:v>
                </c:pt>
                <c:pt idx="73">
                  <c:v>2.0742759662858958</c:v>
                </c:pt>
                <c:pt idx="74">
                  <c:v>2.201144132032562</c:v>
                </c:pt>
                <c:pt idx="75">
                  <c:v>2.8545412536844785</c:v>
                </c:pt>
                <c:pt idx="76">
                  <c:v>2.9333630756824038</c:v>
                </c:pt>
              </c:numCache>
            </c:numRef>
          </c:val>
          <c:smooth val="0"/>
        </c:ser>
        <c:ser>
          <c:idx val="8"/>
          <c:order val="2"/>
          <c:tx>
            <c:strRef>
              <c:f>'WITH ORIGINALS'!$J$1</c:f>
              <c:strCache>
                <c:ptCount val="1"/>
                <c:pt idx="0">
                  <c:v>25-44</c:v>
                </c:pt>
              </c:strCache>
            </c:strRef>
          </c:tx>
          <c:marker>
            <c:symbol val="none"/>
          </c:marker>
          <c:cat>
            <c:numRef>
              <c:f>'WITH ORIGINALS'!$C$2:$C$78</c:f>
              <c:numCache>
                <c:formatCode>0%</c:formatCode>
                <c:ptCount val="77"/>
                <c:pt idx="0">
                  <c:v>1.2987012987012988E-2</c:v>
                </c:pt>
                <c:pt idx="1">
                  <c:v>2.5974025974025976E-2</c:v>
                </c:pt>
                <c:pt idx="2">
                  <c:v>3.896103896103896E-2</c:v>
                </c:pt>
                <c:pt idx="3">
                  <c:v>5.1948051948051951E-2</c:v>
                </c:pt>
                <c:pt idx="4">
                  <c:v>6.4935064935064943E-2</c:v>
                </c:pt>
                <c:pt idx="5">
                  <c:v>7.7922077922077934E-2</c:v>
                </c:pt>
                <c:pt idx="6">
                  <c:v>9.0909090909090925E-2</c:v>
                </c:pt>
                <c:pt idx="7">
                  <c:v>0.10389610389610392</c:v>
                </c:pt>
                <c:pt idx="8">
                  <c:v>0.11688311688311691</c:v>
                </c:pt>
                <c:pt idx="9">
                  <c:v>0.12987012987012989</c:v>
                </c:pt>
                <c:pt idx="10">
                  <c:v>0.14285714285714288</c:v>
                </c:pt>
                <c:pt idx="11">
                  <c:v>0.15584415584415587</c:v>
                </c:pt>
                <c:pt idx="12">
                  <c:v>0.16883116883116886</c:v>
                </c:pt>
                <c:pt idx="13">
                  <c:v>0.18181818181818185</c:v>
                </c:pt>
                <c:pt idx="14">
                  <c:v>0.19480519480519484</c:v>
                </c:pt>
                <c:pt idx="15">
                  <c:v>0.20779220779220783</c:v>
                </c:pt>
                <c:pt idx="16">
                  <c:v>0.22077922077922082</c:v>
                </c:pt>
                <c:pt idx="17">
                  <c:v>0.23376623376623382</c:v>
                </c:pt>
                <c:pt idx="18">
                  <c:v>0.24675324675324681</c:v>
                </c:pt>
                <c:pt idx="19">
                  <c:v>0.25974025974025977</c:v>
                </c:pt>
                <c:pt idx="20">
                  <c:v>0.27272727272727276</c:v>
                </c:pt>
                <c:pt idx="21">
                  <c:v>0.28571428571428575</c:v>
                </c:pt>
                <c:pt idx="22">
                  <c:v>0.29870129870129875</c:v>
                </c:pt>
                <c:pt idx="23">
                  <c:v>0.31168831168831174</c:v>
                </c:pt>
                <c:pt idx="24">
                  <c:v>0.32467532467532473</c:v>
                </c:pt>
                <c:pt idx="25">
                  <c:v>0.33766233766233772</c:v>
                </c:pt>
                <c:pt idx="26">
                  <c:v>0.35064935064935071</c:v>
                </c:pt>
                <c:pt idx="27">
                  <c:v>0.3636363636363637</c:v>
                </c:pt>
                <c:pt idx="28">
                  <c:v>0.37662337662337669</c:v>
                </c:pt>
                <c:pt idx="29">
                  <c:v>0.38961038961038968</c:v>
                </c:pt>
                <c:pt idx="30">
                  <c:v>0.40259740259740268</c:v>
                </c:pt>
                <c:pt idx="31">
                  <c:v>0.41558441558441567</c:v>
                </c:pt>
                <c:pt idx="32">
                  <c:v>0.42857142857142866</c:v>
                </c:pt>
                <c:pt idx="33">
                  <c:v>0.44155844155844165</c:v>
                </c:pt>
                <c:pt idx="34">
                  <c:v>0.45454545454545464</c:v>
                </c:pt>
                <c:pt idx="35">
                  <c:v>0.46753246753246763</c:v>
                </c:pt>
                <c:pt idx="36">
                  <c:v>0.48051948051948062</c:v>
                </c:pt>
                <c:pt idx="37">
                  <c:v>0.49350649350649362</c:v>
                </c:pt>
                <c:pt idx="38">
                  <c:v>0.50649350649350655</c:v>
                </c:pt>
                <c:pt idx="39">
                  <c:v>0.51948051948051954</c:v>
                </c:pt>
                <c:pt idx="40">
                  <c:v>0.53246753246753253</c:v>
                </c:pt>
                <c:pt idx="41">
                  <c:v>0.54545454545454553</c:v>
                </c:pt>
                <c:pt idx="42">
                  <c:v>0.55844155844155852</c:v>
                </c:pt>
                <c:pt idx="43">
                  <c:v>0.57142857142857151</c:v>
                </c:pt>
                <c:pt idx="44">
                  <c:v>0.5844155844155845</c:v>
                </c:pt>
                <c:pt idx="45">
                  <c:v>0.59740259740259749</c:v>
                </c:pt>
                <c:pt idx="46">
                  <c:v>0.61038961038961048</c:v>
                </c:pt>
                <c:pt idx="47">
                  <c:v>0.62337662337662347</c:v>
                </c:pt>
                <c:pt idx="48">
                  <c:v>0.63636363636363646</c:v>
                </c:pt>
                <c:pt idx="49">
                  <c:v>0.64935064935064946</c:v>
                </c:pt>
                <c:pt idx="50">
                  <c:v>0.66233766233766245</c:v>
                </c:pt>
                <c:pt idx="51">
                  <c:v>0.67532467532467544</c:v>
                </c:pt>
                <c:pt idx="52">
                  <c:v>0.68831168831168843</c:v>
                </c:pt>
                <c:pt idx="53">
                  <c:v>0.70129870129870142</c:v>
                </c:pt>
                <c:pt idx="54">
                  <c:v>0.71428571428571441</c:v>
                </c:pt>
                <c:pt idx="55">
                  <c:v>0.7272727272727274</c:v>
                </c:pt>
                <c:pt idx="56">
                  <c:v>0.7402597402597404</c:v>
                </c:pt>
                <c:pt idx="57">
                  <c:v>0.75324675324675339</c:v>
                </c:pt>
                <c:pt idx="58">
                  <c:v>0.76623376623376638</c:v>
                </c:pt>
                <c:pt idx="59">
                  <c:v>0.77922077922077937</c:v>
                </c:pt>
                <c:pt idx="60">
                  <c:v>0.79220779220779236</c:v>
                </c:pt>
                <c:pt idx="61">
                  <c:v>0.80519480519480535</c:v>
                </c:pt>
                <c:pt idx="62">
                  <c:v>0.81818181818181834</c:v>
                </c:pt>
                <c:pt idx="63">
                  <c:v>0.83116883116883133</c:v>
                </c:pt>
                <c:pt idx="64">
                  <c:v>0.84415584415584433</c:v>
                </c:pt>
                <c:pt idx="65">
                  <c:v>0.85714285714285732</c:v>
                </c:pt>
                <c:pt idx="66">
                  <c:v>0.87012987012987031</c:v>
                </c:pt>
                <c:pt idx="67">
                  <c:v>0.8831168831168833</c:v>
                </c:pt>
                <c:pt idx="68">
                  <c:v>0.89610389610389629</c:v>
                </c:pt>
                <c:pt idx="69">
                  <c:v>0.90909090909090928</c:v>
                </c:pt>
                <c:pt idx="70">
                  <c:v>0.92207792207792227</c:v>
                </c:pt>
                <c:pt idx="71">
                  <c:v>0.93506493506493527</c:v>
                </c:pt>
                <c:pt idx="72">
                  <c:v>0.94805194805194826</c:v>
                </c:pt>
                <c:pt idx="73">
                  <c:v>0.96103896103896125</c:v>
                </c:pt>
                <c:pt idx="74">
                  <c:v>0.97402597402597424</c:v>
                </c:pt>
                <c:pt idx="75">
                  <c:v>0.98701298701298723</c:v>
                </c:pt>
                <c:pt idx="76">
                  <c:v>1.0000000000000002</c:v>
                </c:pt>
              </c:numCache>
            </c:numRef>
          </c:cat>
          <c:val>
            <c:numRef>
              <c:f>'WITH ORIGINALS'!$J$2:$J$78</c:f>
              <c:numCache>
                <c:formatCode>0.00</c:formatCode>
                <c:ptCount val="77"/>
                <c:pt idx="0">
                  <c:v>2.1577039353354605E-2</c:v>
                </c:pt>
                <c:pt idx="1">
                  <c:v>5.6015506219968599E-2</c:v>
                </c:pt>
                <c:pt idx="2">
                  <c:v>8.4771732168952646E-2</c:v>
                </c:pt>
                <c:pt idx="3">
                  <c:v>0.18323481266911484</c:v>
                </c:pt>
                <c:pt idx="4">
                  <c:v>0.19174971729910037</c:v>
                </c:pt>
                <c:pt idx="5">
                  <c:v>0.19217989261619248</c:v>
                </c:pt>
                <c:pt idx="6">
                  <c:v>0.21288128831679307</c:v>
                </c:pt>
                <c:pt idx="7">
                  <c:v>0.22663157062020861</c:v>
                </c:pt>
                <c:pt idx="8">
                  <c:v>0.22709776506563487</c:v>
                </c:pt>
                <c:pt idx="9">
                  <c:v>0.23054112860084378</c:v>
                </c:pt>
                <c:pt idx="10">
                  <c:v>0.23424959452240132</c:v>
                </c:pt>
                <c:pt idx="11">
                  <c:v>0.24904040117720963</c:v>
                </c:pt>
                <c:pt idx="12">
                  <c:v>0.31202895705894218</c:v>
                </c:pt>
                <c:pt idx="13">
                  <c:v>0.3452964457353736</c:v>
                </c:pt>
                <c:pt idx="14">
                  <c:v>0.3463850743297216</c:v>
                </c:pt>
                <c:pt idx="15">
                  <c:v>0.36901754826906885</c:v>
                </c:pt>
                <c:pt idx="16">
                  <c:v>0.38440312158499174</c:v>
                </c:pt>
                <c:pt idx="17">
                  <c:v>0.40973303197012639</c:v>
                </c:pt>
                <c:pt idx="18">
                  <c:v>0.41174352470803222</c:v>
                </c:pt>
                <c:pt idx="19">
                  <c:v>0.41560105705633971</c:v>
                </c:pt>
                <c:pt idx="20">
                  <c:v>0.41970734994461778</c:v>
                </c:pt>
                <c:pt idx="21">
                  <c:v>0.4349201519564308</c:v>
                </c:pt>
                <c:pt idx="22">
                  <c:v>0.43780062162970401</c:v>
                </c:pt>
                <c:pt idx="23">
                  <c:v>0.46755209835865391</c:v>
                </c:pt>
                <c:pt idx="24">
                  <c:v>0.51267004715857256</c:v>
                </c:pt>
                <c:pt idx="25">
                  <c:v>0.51759992655868647</c:v>
                </c:pt>
                <c:pt idx="26">
                  <c:v>0.52565470359621302</c:v>
                </c:pt>
                <c:pt idx="27">
                  <c:v>0.53518343404606361</c:v>
                </c:pt>
                <c:pt idx="28">
                  <c:v>0.55254983612682396</c:v>
                </c:pt>
                <c:pt idx="29">
                  <c:v>0.57702434760117716</c:v>
                </c:pt>
                <c:pt idx="30">
                  <c:v>0.59413180616277994</c:v>
                </c:pt>
                <c:pt idx="31">
                  <c:v>0.62890034780029558</c:v>
                </c:pt>
                <c:pt idx="32">
                  <c:v>0.67044277527032214</c:v>
                </c:pt>
                <c:pt idx="33">
                  <c:v>0.68160323924038901</c:v>
                </c:pt>
                <c:pt idx="34">
                  <c:v>0.72088022968904464</c:v>
                </c:pt>
                <c:pt idx="35">
                  <c:v>0.72261019265259763</c:v>
                </c:pt>
                <c:pt idx="36">
                  <c:v>0.74888115414045975</c:v>
                </c:pt>
                <c:pt idx="37">
                  <c:v>0.756637013191374</c:v>
                </c:pt>
                <c:pt idx="38">
                  <c:v>0.78777146621956418</c:v>
                </c:pt>
                <c:pt idx="39">
                  <c:v>0.81878906161166709</c:v>
                </c:pt>
                <c:pt idx="40">
                  <c:v>0.81891094643877682</c:v>
                </c:pt>
                <c:pt idx="41">
                  <c:v>0.90691185980037181</c:v>
                </c:pt>
                <c:pt idx="42">
                  <c:v>0.91345477481636306</c:v>
                </c:pt>
                <c:pt idx="43">
                  <c:v>0.93921995475900644</c:v>
                </c:pt>
                <c:pt idx="44">
                  <c:v>0.95084612201687335</c:v>
                </c:pt>
                <c:pt idx="45">
                  <c:v>0.95466489263571153</c:v>
                </c:pt>
                <c:pt idx="46">
                  <c:v>1.0026053026031931</c:v>
                </c:pt>
                <c:pt idx="47">
                  <c:v>1.0344132067695795</c:v>
                </c:pt>
                <c:pt idx="48">
                  <c:v>1.0902845498479481</c:v>
                </c:pt>
                <c:pt idx="49">
                  <c:v>1.1229115340154767</c:v>
                </c:pt>
                <c:pt idx="50">
                  <c:v>1.1525433783237291</c:v>
                </c:pt>
                <c:pt idx="51">
                  <c:v>1.1694027631168153</c:v>
                </c:pt>
                <c:pt idx="52">
                  <c:v>1.17578441018022</c:v>
                </c:pt>
                <c:pt idx="53">
                  <c:v>1.178051186243869</c:v>
                </c:pt>
                <c:pt idx="54">
                  <c:v>1.2391078363503616</c:v>
                </c:pt>
                <c:pt idx="55">
                  <c:v>1.2432571440179627</c:v>
                </c:pt>
                <c:pt idx="56">
                  <c:v>1.364364941033875</c:v>
                </c:pt>
                <c:pt idx="57">
                  <c:v>1.4295629761831214</c:v>
                </c:pt>
                <c:pt idx="58">
                  <c:v>1.4409340957809025</c:v>
                </c:pt>
                <c:pt idx="59">
                  <c:v>1.5012297250049957</c:v>
                </c:pt>
                <c:pt idx="60">
                  <c:v>1.5233940417478895</c:v>
                </c:pt>
                <c:pt idx="61">
                  <c:v>1.5407066685444457</c:v>
                </c:pt>
                <c:pt idx="62">
                  <c:v>1.6198732346071694</c:v>
                </c:pt>
                <c:pt idx="63">
                  <c:v>1.6535065048087605</c:v>
                </c:pt>
                <c:pt idx="64">
                  <c:v>1.6648347294876582</c:v>
                </c:pt>
                <c:pt idx="65">
                  <c:v>1.6884780342976751</c:v>
                </c:pt>
                <c:pt idx="66">
                  <c:v>1.689097234832482</c:v>
                </c:pt>
                <c:pt idx="67">
                  <c:v>1.724748060062899</c:v>
                </c:pt>
                <c:pt idx="68">
                  <c:v>1.7309363441812937</c:v>
                </c:pt>
                <c:pt idx="69">
                  <c:v>1.7342858464610065</c:v>
                </c:pt>
                <c:pt idx="70">
                  <c:v>1.8387665256688159</c:v>
                </c:pt>
                <c:pt idx="71">
                  <c:v>1.856935356952917</c:v>
                </c:pt>
                <c:pt idx="72">
                  <c:v>2.2811780861591497</c:v>
                </c:pt>
                <c:pt idx="73">
                  <c:v>2.3938236257321988</c:v>
                </c:pt>
                <c:pt idx="74">
                  <c:v>2.4061495088144338</c:v>
                </c:pt>
                <c:pt idx="75">
                  <c:v>3.366355936714938</c:v>
                </c:pt>
                <c:pt idx="76">
                  <c:v>3.9858121830264879</c:v>
                </c:pt>
              </c:numCache>
            </c:numRef>
          </c:val>
          <c:smooth val="0"/>
        </c:ser>
        <c:ser>
          <c:idx val="9"/>
          <c:order val="3"/>
          <c:tx>
            <c:strRef>
              <c:f>'WITH ORIGINALS'!$K$1</c:f>
              <c:strCache>
                <c:ptCount val="1"/>
                <c:pt idx="0">
                  <c:v>45-64</c:v>
                </c:pt>
              </c:strCache>
            </c:strRef>
          </c:tx>
          <c:marker>
            <c:symbol val="none"/>
          </c:marker>
          <c:cat>
            <c:numRef>
              <c:f>'WITH ORIGINALS'!$C$2:$C$78</c:f>
              <c:numCache>
                <c:formatCode>0%</c:formatCode>
                <c:ptCount val="77"/>
                <c:pt idx="0">
                  <c:v>1.2987012987012988E-2</c:v>
                </c:pt>
                <c:pt idx="1">
                  <c:v>2.5974025974025976E-2</c:v>
                </c:pt>
                <c:pt idx="2">
                  <c:v>3.896103896103896E-2</c:v>
                </c:pt>
                <c:pt idx="3">
                  <c:v>5.1948051948051951E-2</c:v>
                </c:pt>
                <c:pt idx="4">
                  <c:v>6.4935064935064943E-2</c:v>
                </c:pt>
                <c:pt idx="5">
                  <c:v>7.7922077922077934E-2</c:v>
                </c:pt>
                <c:pt idx="6">
                  <c:v>9.0909090909090925E-2</c:v>
                </c:pt>
                <c:pt idx="7">
                  <c:v>0.10389610389610392</c:v>
                </c:pt>
                <c:pt idx="8">
                  <c:v>0.11688311688311691</c:v>
                </c:pt>
                <c:pt idx="9">
                  <c:v>0.12987012987012989</c:v>
                </c:pt>
                <c:pt idx="10">
                  <c:v>0.14285714285714288</c:v>
                </c:pt>
                <c:pt idx="11">
                  <c:v>0.15584415584415587</c:v>
                </c:pt>
                <c:pt idx="12">
                  <c:v>0.16883116883116886</c:v>
                </c:pt>
                <c:pt idx="13">
                  <c:v>0.18181818181818185</c:v>
                </c:pt>
                <c:pt idx="14">
                  <c:v>0.19480519480519484</c:v>
                </c:pt>
                <c:pt idx="15">
                  <c:v>0.20779220779220783</c:v>
                </c:pt>
                <c:pt idx="16">
                  <c:v>0.22077922077922082</c:v>
                </c:pt>
                <c:pt idx="17">
                  <c:v>0.23376623376623382</c:v>
                </c:pt>
                <c:pt idx="18">
                  <c:v>0.24675324675324681</c:v>
                </c:pt>
                <c:pt idx="19">
                  <c:v>0.25974025974025977</c:v>
                </c:pt>
                <c:pt idx="20">
                  <c:v>0.27272727272727276</c:v>
                </c:pt>
                <c:pt idx="21">
                  <c:v>0.28571428571428575</c:v>
                </c:pt>
                <c:pt idx="22">
                  <c:v>0.29870129870129875</c:v>
                </c:pt>
                <c:pt idx="23">
                  <c:v>0.31168831168831174</c:v>
                </c:pt>
                <c:pt idx="24">
                  <c:v>0.32467532467532473</c:v>
                </c:pt>
                <c:pt idx="25">
                  <c:v>0.33766233766233772</c:v>
                </c:pt>
                <c:pt idx="26">
                  <c:v>0.35064935064935071</c:v>
                </c:pt>
                <c:pt idx="27">
                  <c:v>0.3636363636363637</c:v>
                </c:pt>
                <c:pt idx="28">
                  <c:v>0.37662337662337669</c:v>
                </c:pt>
                <c:pt idx="29">
                  <c:v>0.38961038961038968</c:v>
                </c:pt>
                <c:pt idx="30">
                  <c:v>0.40259740259740268</c:v>
                </c:pt>
                <c:pt idx="31">
                  <c:v>0.41558441558441567</c:v>
                </c:pt>
                <c:pt idx="32">
                  <c:v>0.42857142857142866</c:v>
                </c:pt>
                <c:pt idx="33">
                  <c:v>0.44155844155844165</c:v>
                </c:pt>
                <c:pt idx="34">
                  <c:v>0.45454545454545464</c:v>
                </c:pt>
                <c:pt idx="35">
                  <c:v>0.46753246753246763</c:v>
                </c:pt>
                <c:pt idx="36">
                  <c:v>0.48051948051948062</c:v>
                </c:pt>
                <c:pt idx="37">
                  <c:v>0.49350649350649362</c:v>
                </c:pt>
                <c:pt idx="38">
                  <c:v>0.50649350649350655</c:v>
                </c:pt>
                <c:pt idx="39">
                  <c:v>0.51948051948051954</c:v>
                </c:pt>
                <c:pt idx="40">
                  <c:v>0.53246753246753253</c:v>
                </c:pt>
                <c:pt idx="41">
                  <c:v>0.54545454545454553</c:v>
                </c:pt>
                <c:pt idx="42">
                  <c:v>0.55844155844155852</c:v>
                </c:pt>
                <c:pt idx="43">
                  <c:v>0.57142857142857151</c:v>
                </c:pt>
                <c:pt idx="44">
                  <c:v>0.5844155844155845</c:v>
                </c:pt>
                <c:pt idx="45">
                  <c:v>0.59740259740259749</c:v>
                </c:pt>
                <c:pt idx="46">
                  <c:v>0.61038961038961048</c:v>
                </c:pt>
                <c:pt idx="47">
                  <c:v>0.62337662337662347</c:v>
                </c:pt>
                <c:pt idx="48">
                  <c:v>0.63636363636363646</c:v>
                </c:pt>
                <c:pt idx="49">
                  <c:v>0.64935064935064946</c:v>
                </c:pt>
                <c:pt idx="50">
                  <c:v>0.66233766233766245</c:v>
                </c:pt>
                <c:pt idx="51">
                  <c:v>0.67532467532467544</c:v>
                </c:pt>
                <c:pt idx="52">
                  <c:v>0.68831168831168843</c:v>
                </c:pt>
                <c:pt idx="53">
                  <c:v>0.70129870129870142</c:v>
                </c:pt>
                <c:pt idx="54">
                  <c:v>0.71428571428571441</c:v>
                </c:pt>
                <c:pt idx="55">
                  <c:v>0.7272727272727274</c:v>
                </c:pt>
                <c:pt idx="56">
                  <c:v>0.7402597402597404</c:v>
                </c:pt>
                <c:pt idx="57">
                  <c:v>0.75324675324675339</c:v>
                </c:pt>
                <c:pt idx="58">
                  <c:v>0.76623376623376638</c:v>
                </c:pt>
                <c:pt idx="59">
                  <c:v>0.77922077922077937</c:v>
                </c:pt>
                <c:pt idx="60">
                  <c:v>0.79220779220779236</c:v>
                </c:pt>
                <c:pt idx="61">
                  <c:v>0.80519480519480535</c:v>
                </c:pt>
                <c:pt idx="62">
                  <c:v>0.81818181818181834</c:v>
                </c:pt>
                <c:pt idx="63">
                  <c:v>0.83116883116883133</c:v>
                </c:pt>
                <c:pt idx="64">
                  <c:v>0.84415584415584433</c:v>
                </c:pt>
                <c:pt idx="65">
                  <c:v>0.85714285714285732</c:v>
                </c:pt>
                <c:pt idx="66">
                  <c:v>0.87012987012987031</c:v>
                </c:pt>
                <c:pt idx="67">
                  <c:v>0.8831168831168833</c:v>
                </c:pt>
                <c:pt idx="68">
                  <c:v>0.89610389610389629</c:v>
                </c:pt>
                <c:pt idx="69">
                  <c:v>0.90909090909090928</c:v>
                </c:pt>
                <c:pt idx="70">
                  <c:v>0.92207792207792227</c:v>
                </c:pt>
                <c:pt idx="71">
                  <c:v>0.93506493506493527</c:v>
                </c:pt>
                <c:pt idx="72">
                  <c:v>0.94805194805194826</c:v>
                </c:pt>
                <c:pt idx="73">
                  <c:v>0.96103896103896125</c:v>
                </c:pt>
                <c:pt idx="74">
                  <c:v>0.97402597402597424</c:v>
                </c:pt>
                <c:pt idx="75">
                  <c:v>0.98701298701298723</c:v>
                </c:pt>
                <c:pt idx="76">
                  <c:v>1.0000000000000002</c:v>
                </c:pt>
              </c:numCache>
            </c:numRef>
          </c:cat>
          <c:val>
            <c:numRef>
              <c:f>'WITH ORIGINALS'!$K$2:$K$78</c:f>
              <c:numCache>
                <c:formatCode>0.00</c:formatCode>
                <c:ptCount val="77"/>
                <c:pt idx="0">
                  <c:v>2.9328394799651891E-2</c:v>
                </c:pt>
                <c:pt idx="1">
                  <c:v>4.7893633987390646E-2</c:v>
                </c:pt>
                <c:pt idx="2">
                  <c:v>6.1602496568962578E-2</c:v>
                </c:pt>
                <c:pt idx="3">
                  <c:v>6.7006437751124331E-2</c:v>
                </c:pt>
                <c:pt idx="4">
                  <c:v>6.9639007550657342E-2</c:v>
                </c:pt>
                <c:pt idx="5">
                  <c:v>7.9464453509362237E-2</c:v>
                </c:pt>
                <c:pt idx="6">
                  <c:v>8.4814621599147738E-2</c:v>
                </c:pt>
                <c:pt idx="7">
                  <c:v>8.5724523179181597E-2</c:v>
                </c:pt>
                <c:pt idx="8">
                  <c:v>0.12772508092038812</c:v>
                </c:pt>
                <c:pt idx="9">
                  <c:v>0.1431537386254515</c:v>
                </c:pt>
                <c:pt idx="10">
                  <c:v>0.14715931016129688</c:v>
                </c:pt>
                <c:pt idx="11">
                  <c:v>0.17994081327806216</c:v>
                </c:pt>
                <c:pt idx="12">
                  <c:v>0.18186890922629653</c:v>
                </c:pt>
                <c:pt idx="13">
                  <c:v>0.19998829686058714</c:v>
                </c:pt>
                <c:pt idx="14">
                  <c:v>0.20213446873256052</c:v>
                </c:pt>
                <c:pt idx="15">
                  <c:v>0.21022789340175338</c:v>
                </c:pt>
                <c:pt idx="16">
                  <c:v>0.22161917562887087</c:v>
                </c:pt>
                <c:pt idx="17">
                  <c:v>0.22310034125248313</c:v>
                </c:pt>
                <c:pt idx="18">
                  <c:v>0.23886744492561357</c:v>
                </c:pt>
                <c:pt idx="19">
                  <c:v>0.25973570965863302</c:v>
                </c:pt>
                <c:pt idx="20">
                  <c:v>0.28144711485955398</c:v>
                </c:pt>
                <c:pt idx="21">
                  <c:v>0.29845375099091315</c:v>
                </c:pt>
                <c:pt idx="22">
                  <c:v>0.33180837669821789</c:v>
                </c:pt>
                <c:pt idx="23">
                  <c:v>0.3377655601151961</c:v>
                </c:pt>
                <c:pt idx="24">
                  <c:v>0.3397738080556435</c:v>
                </c:pt>
                <c:pt idx="25">
                  <c:v>0.35268808360848969</c:v>
                </c:pt>
                <c:pt idx="26">
                  <c:v>0.39591328967329414</c:v>
                </c:pt>
                <c:pt idx="27">
                  <c:v>0.4038030221024233</c:v>
                </c:pt>
                <c:pt idx="28">
                  <c:v>0.41635348207421868</c:v>
                </c:pt>
                <c:pt idx="29">
                  <c:v>0.42503235841093717</c:v>
                </c:pt>
                <c:pt idx="30">
                  <c:v>0.47611454312654028</c:v>
                </c:pt>
                <c:pt idx="31">
                  <c:v>0.48118337355969204</c:v>
                </c:pt>
                <c:pt idx="32">
                  <c:v>0.48360501579904008</c:v>
                </c:pt>
                <c:pt idx="33">
                  <c:v>0.48897035505932429</c:v>
                </c:pt>
                <c:pt idx="34">
                  <c:v>0.52531318513134295</c:v>
                </c:pt>
                <c:pt idx="35">
                  <c:v>0.56976565598339046</c:v>
                </c:pt>
                <c:pt idx="36">
                  <c:v>0.58681147707596371</c:v>
                </c:pt>
                <c:pt idx="37">
                  <c:v>0.59231007145769643</c:v>
                </c:pt>
                <c:pt idx="38">
                  <c:v>0.60528857957504534</c:v>
                </c:pt>
                <c:pt idx="39">
                  <c:v>0.61203457781366888</c:v>
                </c:pt>
                <c:pt idx="40">
                  <c:v>0.6200136261445327</c:v>
                </c:pt>
                <c:pt idx="41">
                  <c:v>0.71243471693043103</c:v>
                </c:pt>
                <c:pt idx="42">
                  <c:v>0.7161350440257116</c:v>
                </c:pt>
                <c:pt idx="43">
                  <c:v>0.71736166020504377</c:v>
                </c:pt>
                <c:pt idx="44">
                  <c:v>0.7573640956112101</c:v>
                </c:pt>
                <c:pt idx="45">
                  <c:v>0.84466386736989985</c:v>
                </c:pt>
                <c:pt idx="46">
                  <c:v>0.85708788501232525</c:v>
                </c:pt>
                <c:pt idx="47">
                  <c:v>0.89556632437936212</c:v>
                </c:pt>
                <c:pt idx="48">
                  <c:v>0.89813667707686695</c:v>
                </c:pt>
                <c:pt idx="49">
                  <c:v>0.92555288800287772</c:v>
                </c:pt>
                <c:pt idx="50">
                  <c:v>0.9463430538515113</c:v>
                </c:pt>
                <c:pt idx="51">
                  <c:v>0.96835222108054808</c:v>
                </c:pt>
                <c:pt idx="52">
                  <c:v>1.0220998565724633</c:v>
                </c:pt>
                <c:pt idx="53">
                  <c:v>1.0590773946034473</c:v>
                </c:pt>
                <c:pt idx="54">
                  <c:v>1.0907992259503234</c:v>
                </c:pt>
                <c:pt idx="55">
                  <c:v>1.116750834382483</c:v>
                </c:pt>
                <c:pt idx="56">
                  <c:v>1.1222262096996103</c:v>
                </c:pt>
                <c:pt idx="57">
                  <c:v>1.1364133143965114</c:v>
                </c:pt>
                <c:pt idx="58">
                  <c:v>1.1868409071105155</c:v>
                </c:pt>
                <c:pt idx="59">
                  <c:v>1.2315609576519109</c:v>
                </c:pt>
                <c:pt idx="60">
                  <c:v>1.2374722156182549</c:v>
                </c:pt>
                <c:pt idx="61">
                  <c:v>1.2779499582777569</c:v>
                </c:pt>
                <c:pt idx="62">
                  <c:v>1.3674298859946821</c:v>
                </c:pt>
                <c:pt idx="63">
                  <c:v>1.4507219386690853</c:v>
                </c:pt>
                <c:pt idx="64">
                  <c:v>1.5292155429853107</c:v>
                </c:pt>
                <c:pt idx="65">
                  <c:v>1.5524989237141866</c:v>
                </c:pt>
                <c:pt idx="66">
                  <c:v>1.608521733163196</c:v>
                </c:pt>
                <c:pt idx="67">
                  <c:v>1.6894394815535094</c:v>
                </c:pt>
                <c:pt idx="68">
                  <c:v>1.8899966484300816</c:v>
                </c:pt>
                <c:pt idx="69">
                  <c:v>1.9144218546987761</c:v>
                </c:pt>
                <c:pt idx="70">
                  <c:v>1.9508333462255822</c:v>
                </c:pt>
                <c:pt idx="71">
                  <c:v>2.0275914258628376</c:v>
                </c:pt>
                <c:pt idx="72">
                  <c:v>2.0308396205067849</c:v>
                </c:pt>
                <c:pt idx="73">
                  <c:v>2.3872209525112331</c:v>
                </c:pt>
                <c:pt idx="74">
                  <c:v>2.4938507623393744</c:v>
                </c:pt>
                <c:pt idx="75">
                  <c:v>2.7187774818579675</c:v>
                </c:pt>
                <c:pt idx="76">
                  <c:v>3.6894776630306705</c:v>
                </c:pt>
              </c:numCache>
            </c:numRef>
          </c:val>
          <c:smooth val="0"/>
        </c:ser>
        <c:ser>
          <c:idx val="10"/>
          <c:order val="4"/>
          <c:tx>
            <c:strRef>
              <c:f>'WITH ORIGINALS'!$L$1</c:f>
              <c:strCache>
                <c:ptCount val="1"/>
                <c:pt idx="0">
                  <c:v>65-74</c:v>
                </c:pt>
              </c:strCache>
            </c:strRef>
          </c:tx>
          <c:marker>
            <c:symbol val="none"/>
          </c:marker>
          <c:cat>
            <c:numRef>
              <c:f>'WITH ORIGINALS'!$C$2:$C$78</c:f>
              <c:numCache>
                <c:formatCode>0%</c:formatCode>
                <c:ptCount val="77"/>
                <c:pt idx="0">
                  <c:v>1.2987012987012988E-2</c:v>
                </c:pt>
                <c:pt idx="1">
                  <c:v>2.5974025974025976E-2</c:v>
                </c:pt>
                <c:pt idx="2">
                  <c:v>3.896103896103896E-2</c:v>
                </c:pt>
                <c:pt idx="3">
                  <c:v>5.1948051948051951E-2</c:v>
                </c:pt>
                <c:pt idx="4">
                  <c:v>6.4935064935064943E-2</c:v>
                </c:pt>
                <c:pt idx="5">
                  <c:v>7.7922077922077934E-2</c:v>
                </c:pt>
                <c:pt idx="6">
                  <c:v>9.0909090909090925E-2</c:v>
                </c:pt>
                <c:pt idx="7">
                  <c:v>0.10389610389610392</c:v>
                </c:pt>
                <c:pt idx="8">
                  <c:v>0.11688311688311691</c:v>
                </c:pt>
                <c:pt idx="9">
                  <c:v>0.12987012987012989</c:v>
                </c:pt>
                <c:pt idx="10">
                  <c:v>0.14285714285714288</c:v>
                </c:pt>
                <c:pt idx="11">
                  <c:v>0.15584415584415587</c:v>
                </c:pt>
                <c:pt idx="12">
                  <c:v>0.16883116883116886</c:v>
                </c:pt>
                <c:pt idx="13">
                  <c:v>0.18181818181818185</c:v>
                </c:pt>
                <c:pt idx="14">
                  <c:v>0.19480519480519484</c:v>
                </c:pt>
                <c:pt idx="15">
                  <c:v>0.20779220779220783</c:v>
                </c:pt>
                <c:pt idx="16">
                  <c:v>0.22077922077922082</c:v>
                </c:pt>
                <c:pt idx="17">
                  <c:v>0.23376623376623382</c:v>
                </c:pt>
                <c:pt idx="18">
                  <c:v>0.24675324675324681</c:v>
                </c:pt>
                <c:pt idx="19">
                  <c:v>0.25974025974025977</c:v>
                </c:pt>
                <c:pt idx="20">
                  <c:v>0.27272727272727276</c:v>
                </c:pt>
                <c:pt idx="21">
                  <c:v>0.28571428571428575</c:v>
                </c:pt>
                <c:pt idx="22">
                  <c:v>0.29870129870129875</c:v>
                </c:pt>
                <c:pt idx="23">
                  <c:v>0.31168831168831174</c:v>
                </c:pt>
                <c:pt idx="24">
                  <c:v>0.32467532467532473</c:v>
                </c:pt>
                <c:pt idx="25">
                  <c:v>0.33766233766233772</c:v>
                </c:pt>
                <c:pt idx="26">
                  <c:v>0.35064935064935071</c:v>
                </c:pt>
                <c:pt idx="27">
                  <c:v>0.3636363636363637</c:v>
                </c:pt>
                <c:pt idx="28">
                  <c:v>0.37662337662337669</c:v>
                </c:pt>
                <c:pt idx="29">
                  <c:v>0.38961038961038968</c:v>
                </c:pt>
                <c:pt idx="30">
                  <c:v>0.40259740259740268</c:v>
                </c:pt>
                <c:pt idx="31">
                  <c:v>0.41558441558441567</c:v>
                </c:pt>
                <c:pt idx="32">
                  <c:v>0.42857142857142866</c:v>
                </c:pt>
                <c:pt idx="33">
                  <c:v>0.44155844155844165</c:v>
                </c:pt>
                <c:pt idx="34">
                  <c:v>0.45454545454545464</c:v>
                </c:pt>
                <c:pt idx="35">
                  <c:v>0.46753246753246763</c:v>
                </c:pt>
                <c:pt idx="36">
                  <c:v>0.48051948051948062</c:v>
                </c:pt>
                <c:pt idx="37">
                  <c:v>0.49350649350649362</c:v>
                </c:pt>
                <c:pt idx="38">
                  <c:v>0.50649350649350655</c:v>
                </c:pt>
                <c:pt idx="39">
                  <c:v>0.51948051948051954</c:v>
                </c:pt>
                <c:pt idx="40">
                  <c:v>0.53246753246753253</c:v>
                </c:pt>
                <c:pt idx="41">
                  <c:v>0.54545454545454553</c:v>
                </c:pt>
                <c:pt idx="42">
                  <c:v>0.55844155844155852</c:v>
                </c:pt>
                <c:pt idx="43">
                  <c:v>0.57142857142857151</c:v>
                </c:pt>
                <c:pt idx="44">
                  <c:v>0.5844155844155845</c:v>
                </c:pt>
                <c:pt idx="45">
                  <c:v>0.59740259740259749</c:v>
                </c:pt>
                <c:pt idx="46">
                  <c:v>0.61038961038961048</c:v>
                </c:pt>
                <c:pt idx="47">
                  <c:v>0.62337662337662347</c:v>
                </c:pt>
                <c:pt idx="48">
                  <c:v>0.63636363636363646</c:v>
                </c:pt>
                <c:pt idx="49">
                  <c:v>0.64935064935064946</c:v>
                </c:pt>
                <c:pt idx="50">
                  <c:v>0.66233766233766245</c:v>
                </c:pt>
                <c:pt idx="51">
                  <c:v>0.67532467532467544</c:v>
                </c:pt>
                <c:pt idx="52">
                  <c:v>0.68831168831168843</c:v>
                </c:pt>
                <c:pt idx="53">
                  <c:v>0.70129870129870142</c:v>
                </c:pt>
                <c:pt idx="54">
                  <c:v>0.71428571428571441</c:v>
                </c:pt>
                <c:pt idx="55">
                  <c:v>0.7272727272727274</c:v>
                </c:pt>
                <c:pt idx="56">
                  <c:v>0.7402597402597404</c:v>
                </c:pt>
                <c:pt idx="57">
                  <c:v>0.75324675324675339</c:v>
                </c:pt>
                <c:pt idx="58">
                  <c:v>0.76623376623376638</c:v>
                </c:pt>
                <c:pt idx="59">
                  <c:v>0.77922077922077937</c:v>
                </c:pt>
                <c:pt idx="60">
                  <c:v>0.79220779220779236</c:v>
                </c:pt>
                <c:pt idx="61">
                  <c:v>0.80519480519480535</c:v>
                </c:pt>
                <c:pt idx="62">
                  <c:v>0.81818181818181834</c:v>
                </c:pt>
                <c:pt idx="63">
                  <c:v>0.83116883116883133</c:v>
                </c:pt>
                <c:pt idx="64">
                  <c:v>0.84415584415584433</c:v>
                </c:pt>
                <c:pt idx="65">
                  <c:v>0.85714285714285732</c:v>
                </c:pt>
                <c:pt idx="66">
                  <c:v>0.87012987012987031</c:v>
                </c:pt>
                <c:pt idx="67">
                  <c:v>0.8831168831168833</c:v>
                </c:pt>
                <c:pt idx="68">
                  <c:v>0.89610389610389629</c:v>
                </c:pt>
                <c:pt idx="69">
                  <c:v>0.90909090909090928</c:v>
                </c:pt>
                <c:pt idx="70">
                  <c:v>0.92207792207792227</c:v>
                </c:pt>
                <c:pt idx="71">
                  <c:v>0.93506493506493527</c:v>
                </c:pt>
                <c:pt idx="72">
                  <c:v>0.94805194805194826</c:v>
                </c:pt>
                <c:pt idx="73">
                  <c:v>0.96103896103896125</c:v>
                </c:pt>
                <c:pt idx="74">
                  <c:v>0.97402597402597424</c:v>
                </c:pt>
                <c:pt idx="75">
                  <c:v>0.98701298701298723</c:v>
                </c:pt>
                <c:pt idx="76">
                  <c:v>1.0000000000000002</c:v>
                </c:pt>
              </c:numCache>
            </c:numRef>
          </c:cat>
          <c:val>
            <c:numRef>
              <c:f>'WITH ORIGINALS'!$L$2:$L$78</c:f>
              <c:numCache>
                <c:formatCode>0.00</c:formatCode>
                <c:ptCount val="77"/>
                <c:pt idx="0">
                  <c:v>0</c:v>
                </c:pt>
                <c:pt idx="1">
                  <c:v>0</c:v>
                </c:pt>
                <c:pt idx="2">
                  <c:v>6.9964300498629643E-4</c:v>
                </c:pt>
                <c:pt idx="3">
                  <c:v>1.4563265537674393E-2</c:v>
                </c:pt>
                <c:pt idx="4">
                  <c:v>2.2804759878101707E-2</c:v>
                </c:pt>
                <c:pt idx="5">
                  <c:v>2.7450638827029115E-2</c:v>
                </c:pt>
                <c:pt idx="6">
                  <c:v>4.1498526626648394E-2</c:v>
                </c:pt>
                <c:pt idx="7">
                  <c:v>5.6984651038064389E-2</c:v>
                </c:pt>
                <c:pt idx="8">
                  <c:v>8.6848498119229192E-2</c:v>
                </c:pt>
                <c:pt idx="9">
                  <c:v>0.10449203374366757</c:v>
                </c:pt>
                <c:pt idx="10">
                  <c:v>0.10839236112397035</c:v>
                </c:pt>
                <c:pt idx="11">
                  <c:v>0.11305648811622396</c:v>
                </c:pt>
                <c:pt idx="12">
                  <c:v>0.11840260561202404</c:v>
                </c:pt>
                <c:pt idx="13">
                  <c:v>0.13843450462300882</c:v>
                </c:pt>
                <c:pt idx="14">
                  <c:v>0.14064809714773047</c:v>
                </c:pt>
                <c:pt idx="15">
                  <c:v>0.1469506643030368</c:v>
                </c:pt>
                <c:pt idx="16">
                  <c:v>0.18779300120706899</c:v>
                </c:pt>
                <c:pt idx="17">
                  <c:v>0.23557473645189234</c:v>
                </c:pt>
                <c:pt idx="18">
                  <c:v>0.24778513646867648</c:v>
                </c:pt>
                <c:pt idx="19">
                  <c:v>0.26043980818360341</c:v>
                </c:pt>
                <c:pt idx="20">
                  <c:v>0.31876027644368066</c:v>
                </c:pt>
                <c:pt idx="21">
                  <c:v>0.32529416052290799</c:v>
                </c:pt>
                <c:pt idx="22">
                  <c:v>0.33963484299293456</c:v>
                </c:pt>
                <c:pt idx="23">
                  <c:v>0.35306638048130207</c:v>
                </c:pt>
                <c:pt idx="24">
                  <c:v>0.40328928506355349</c:v>
                </c:pt>
                <c:pt idx="25">
                  <c:v>0.41497532948043658</c:v>
                </c:pt>
                <c:pt idx="26">
                  <c:v>0.42350995778048545</c:v>
                </c:pt>
                <c:pt idx="27">
                  <c:v>0.42984831212682256</c:v>
                </c:pt>
                <c:pt idx="28">
                  <c:v>0.4399228231191874</c:v>
                </c:pt>
                <c:pt idx="29">
                  <c:v>0.44285667762907027</c:v>
                </c:pt>
                <c:pt idx="30">
                  <c:v>0.48811707399782511</c:v>
                </c:pt>
                <c:pt idx="31">
                  <c:v>0.49477333873774748</c:v>
                </c:pt>
                <c:pt idx="32">
                  <c:v>0.50566763159134454</c:v>
                </c:pt>
                <c:pt idx="33">
                  <c:v>0.51383468269547505</c:v>
                </c:pt>
                <c:pt idx="34">
                  <c:v>0.51564064426741896</c:v>
                </c:pt>
                <c:pt idx="35">
                  <c:v>0.52131810740147377</c:v>
                </c:pt>
                <c:pt idx="36">
                  <c:v>0.52417445084265624</c:v>
                </c:pt>
                <c:pt idx="37">
                  <c:v>0.52983301936123184</c:v>
                </c:pt>
                <c:pt idx="38">
                  <c:v>0.54473840158010278</c:v>
                </c:pt>
                <c:pt idx="39">
                  <c:v>0.56128830700687604</c:v>
                </c:pt>
                <c:pt idx="40">
                  <c:v>0.58207960207035858</c:v>
                </c:pt>
                <c:pt idx="41">
                  <c:v>0.61170358622382526</c:v>
                </c:pt>
                <c:pt idx="42">
                  <c:v>0.62902551434660381</c:v>
                </c:pt>
                <c:pt idx="43">
                  <c:v>0.73394732172767685</c:v>
                </c:pt>
                <c:pt idx="44">
                  <c:v>0.75841182511820704</c:v>
                </c:pt>
                <c:pt idx="45">
                  <c:v>0.79665785346247486</c:v>
                </c:pt>
                <c:pt idx="46">
                  <c:v>0.84678834511343337</c:v>
                </c:pt>
                <c:pt idx="47">
                  <c:v>0.91522637595453138</c:v>
                </c:pt>
                <c:pt idx="48">
                  <c:v>0.93760025585781825</c:v>
                </c:pt>
                <c:pt idx="49">
                  <c:v>1.0048046474418453</c:v>
                </c:pt>
                <c:pt idx="50">
                  <c:v>1.0142447151715301</c:v>
                </c:pt>
                <c:pt idx="51">
                  <c:v>1.122914716909267</c:v>
                </c:pt>
                <c:pt idx="52">
                  <c:v>1.1723402678907697</c:v>
                </c:pt>
                <c:pt idx="53">
                  <c:v>1.1964603139699941</c:v>
                </c:pt>
                <c:pt idx="54">
                  <c:v>1.2248606620158109</c:v>
                </c:pt>
                <c:pt idx="55">
                  <c:v>1.293473367305344</c:v>
                </c:pt>
                <c:pt idx="56">
                  <c:v>1.3841223751415768</c:v>
                </c:pt>
                <c:pt idx="57">
                  <c:v>1.3961282663104932</c:v>
                </c:pt>
                <c:pt idx="58">
                  <c:v>1.4030598833475831</c:v>
                </c:pt>
                <c:pt idx="59">
                  <c:v>1.4259211925806778</c:v>
                </c:pt>
                <c:pt idx="60">
                  <c:v>1.4720230756363575</c:v>
                </c:pt>
                <c:pt idx="61">
                  <c:v>1.4933671497881886</c:v>
                </c:pt>
                <c:pt idx="62">
                  <c:v>1.593170271757494</c:v>
                </c:pt>
                <c:pt idx="63">
                  <c:v>1.6120986949939402</c:v>
                </c:pt>
                <c:pt idx="64">
                  <c:v>1.617789093918423</c:v>
                </c:pt>
                <c:pt idx="65">
                  <c:v>1.7102820524763083</c:v>
                </c:pt>
                <c:pt idx="66">
                  <c:v>1.7319743591371044</c:v>
                </c:pt>
                <c:pt idx="67">
                  <c:v>1.754526670943146</c:v>
                </c:pt>
                <c:pt idx="68">
                  <c:v>1.783517662749285</c:v>
                </c:pt>
                <c:pt idx="69">
                  <c:v>1.8292685270249327</c:v>
                </c:pt>
                <c:pt idx="70">
                  <c:v>1.9546271941114814</c:v>
                </c:pt>
                <c:pt idx="71">
                  <c:v>1.9728673760093147</c:v>
                </c:pt>
                <c:pt idx="72">
                  <c:v>2.0667872727178094</c:v>
                </c:pt>
                <c:pt idx="73">
                  <c:v>3.5229385179376309</c:v>
                </c:pt>
                <c:pt idx="74">
                  <c:v>4.9205468114346518</c:v>
                </c:pt>
                <c:pt idx="75">
                  <c:v>5.9996951644253818</c:v>
                </c:pt>
              </c:numCache>
            </c:numRef>
          </c:val>
          <c:smooth val="0"/>
        </c:ser>
        <c:ser>
          <c:idx val="11"/>
          <c:order val="5"/>
          <c:tx>
            <c:strRef>
              <c:f>'WITH ORIGINALS'!$M$1</c:f>
              <c:strCache>
                <c:ptCount val="1"/>
                <c:pt idx="0">
                  <c:v>75+</c:v>
                </c:pt>
              </c:strCache>
            </c:strRef>
          </c:tx>
          <c:marker>
            <c:symbol val="none"/>
          </c:marker>
          <c:cat>
            <c:numRef>
              <c:f>'WITH ORIGINALS'!$C$2:$C$78</c:f>
              <c:numCache>
                <c:formatCode>0%</c:formatCode>
                <c:ptCount val="77"/>
                <c:pt idx="0">
                  <c:v>1.2987012987012988E-2</c:v>
                </c:pt>
                <c:pt idx="1">
                  <c:v>2.5974025974025976E-2</c:v>
                </c:pt>
                <c:pt idx="2">
                  <c:v>3.896103896103896E-2</c:v>
                </c:pt>
                <c:pt idx="3">
                  <c:v>5.1948051948051951E-2</c:v>
                </c:pt>
                <c:pt idx="4">
                  <c:v>6.4935064935064943E-2</c:v>
                </c:pt>
                <c:pt idx="5">
                  <c:v>7.7922077922077934E-2</c:v>
                </c:pt>
                <c:pt idx="6">
                  <c:v>9.0909090909090925E-2</c:v>
                </c:pt>
                <c:pt idx="7">
                  <c:v>0.10389610389610392</c:v>
                </c:pt>
                <c:pt idx="8">
                  <c:v>0.11688311688311691</c:v>
                </c:pt>
                <c:pt idx="9">
                  <c:v>0.12987012987012989</c:v>
                </c:pt>
                <c:pt idx="10">
                  <c:v>0.14285714285714288</c:v>
                </c:pt>
                <c:pt idx="11">
                  <c:v>0.15584415584415587</c:v>
                </c:pt>
                <c:pt idx="12">
                  <c:v>0.16883116883116886</c:v>
                </c:pt>
                <c:pt idx="13">
                  <c:v>0.18181818181818185</c:v>
                </c:pt>
                <c:pt idx="14">
                  <c:v>0.19480519480519484</c:v>
                </c:pt>
                <c:pt idx="15">
                  <c:v>0.20779220779220783</c:v>
                </c:pt>
                <c:pt idx="16">
                  <c:v>0.22077922077922082</c:v>
                </c:pt>
                <c:pt idx="17">
                  <c:v>0.23376623376623382</c:v>
                </c:pt>
                <c:pt idx="18">
                  <c:v>0.24675324675324681</c:v>
                </c:pt>
                <c:pt idx="19">
                  <c:v>0.25974025974025977</c:v>
                </c:pt>
                <c:pt idx="20">
                  <c:v>0.27272727272727276</c:v>
                </c:pt>
                <c:pt idx="21">
                  <c:v>0.28571428571428575</c:v>
                </c:pt>
                <c:pt idx="22">
                  <c:v>0.29870129870129875</c:v>
                </c:pt>
                <c:pt idx="23">
                  <c:v>0.31168831168831174</c:v>
                </c:pt>
                <c:pt idx="24">
                  <c:v>0.32467532467532473</c:v>
                </c:pt>
                <c:pt idx="25">
                  <c:v>0.33766233766233772</c:v>
                </c:pt>
                <c:pt idx="26">
                  <c:v>0.35064935064935071</c:v>
                </c:pt>
                <c:pt idx="27">
                  <c:v>0.3636363636363637</c:v>
                </c:pt>
                <c:pt idx="28">
                  <c:v>0.37662337662337669</c:v>
                </c:pt>
                <c:pt idx="29">
                  <c:v>0.38961038961038968</c:v>
                </c:pt>
                <c:pt idx="30">
                  <c:v>0.40259740259740268</c:v>
                </c:pt>
                <c:pt idx="31">
                  <c:v>0.41558441558441567</c:v>
                </c:pt>
                <c:pt idx="32">
                  <c:v>0.42857142857142866</c:v>
                </c:pt>
                <c:pt idx="33">
                  <c:v>0.44155844155844165</c:v>
                </c:pt>
                <c:pt idx="34">
                  <c:v>0.45454545454545464</c:v>
                </c:pt>
                <c:pt idx="35">
                  <c:v>0.46753246753246763</c:v>
                </c:pt>
                <c:pt idx="36">
                  <c:v>0.48051948051948062</c:v>
                </c:pt>
                <c:pt idx="37">
                  <c:v>0.49350649350649362</c:v>
                </c:pt>
                <c:pt idx="38">
                  <c:v>0.50649350649350655</c:v>
                </c:pt>
                <c:pt idx="39">
                  <c:v>0.51948051948051954</c:v>
                </c:pt>
                <c:pt idx="40">
                  <c:v>0.53246753246753253</c:v>
                </c:pt>
                <c:pt idx="41">
                  <c:v>0.54545454545454553</c:v>
                </c:pt>
                <c:pt idx="42">
                  <c:v>0.55844155844155852</c:v>
                </c:pt>
                <c:pt idx="43">
                  <c:v>0.57142857142857151</c:v>
                </c:pt>
                <c:pt idx="44">
                  <c:v>0.5844155844155845</c:v>
                </c:pt>
                <c:pt idx="45">
                  <c:v>0.59740259740259749</c:v>
                </c:pt>
                <c:pt idx="46">
                  <c:v>0.61038961038961048</c:v>
                </c:pt>
                <c:pt idx="47">
                  <c:v>0.62337662337662347</c:v>
                </c:pt>
                <c:pt idx="48">
                  <c:v>0.63636363636363646</c:v>
                </c:pt>
                <c:pt idx="49">
                  <c:v>0.64935064935064946</c:v>
                </c:pt>
                <c:pt idx="50">
                  <c:v>0.66233766233766245</c:v>
                </c:pt>
                <c:pt idx="51">
                  <c:v>0.67532467532467544</c:v>
                </c:pt>
                <c:pt idx="52">
                  <c:v>0.68831168831168843</c:v>
                </c:pt>
                <c:pt idx="53">
                  <c:v>0.70129870129870142</c:v>
                </c:pt>
                <c:pt idx="54">
                  <c:v>0.71428571428571441</c:v>
                </c:pt>
                <c:pt idx="55">
                  <c:v>0.7272727272727274</c:v>
                </c:pt>
                <c:pt idx="56">
                  <c:v>0.7402597402597404</c:v>
                </c:pt>
                <c:pt idx="57">
                  <c:v>0.75324675324675339</c:v>
                </c:pt>
                <c:pt idx="58">
                  <c:v>0.76623376623376638</c:v>
                </c:pt>
                <c:pt idx="59">
                  <c:v>0.77922077922077937</c:v>
                </c:pt>
                <c:pt idx="60">
                  <c:v>0.79220779220779236</c:v>
                </c:pt>
                <c:pt idx="61">
                  <c:v>0.80519480519480535</c:v>
                </c:pt>
                <c:pt idx="62">
                  <c:v>0.81818181818181834</c:v>
                </c:pt>
                <c:pt idx="63">
                  <c:v>0.83116883116883133</c:v>
                </c:pt>
                <c:pt idx="64">
                  <c:v>0.84415584415584433</c:v>
                </c:pt>
                <c:pt idx="65">
                  <c:v>0.85714285714285732</c:v>
                </c:pt>
                <c:pt idx="66">
                  <c:v>0.87012987012987031</c:v>
                </c:pt>
                <c:pt idx="67">
                  <c:v>0.8831168831168833</c:v>
                </c:pt>
                <c:pt idx="68">
                  <c:v>0.89610389610389629</c:v>
                </c:pt>
                <c:pt idx="69">
                  <c:v>0.90909090909090928</c:v>
                </c:pt>
                <c:pt idx="70">
                  <c:v>0.92207792207792227</c:v>
                </c:pt>
                <c:pt idx="71">
                  <c:v>0.93506493506493527</c:v>
                </c:pt>
                <c:pt idx="72">
                  <c:v>0.94805194805194826</c:v>
                </c:pt>
                <c:pt idx="73">
                  <c:v>0.96103896103896125</c:v>
                </c:pt>
                <c:pt idx="74">
                  <c:v>0.97402597402597424</c:v>
                </c:pt>
                <c:pt idx="75">
                  <c:v>0.98701298701298723</c:v>
                </c:pt>
                <c:pt idx="76">
                  <c:v>1.0000000000000002</c:v>
                </c:pt>
              </c:numCache>
            </c:numRef>
          </c:cat>
          <c:val>
            <c:numRef>
              <c:f>'WITH ORIGINALS'!$M$2:$M$78</c:f>
              <c:numCache>
                <c:formatCode>0.00</c:formatCode>
                <c:ptCount val="7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3.045997484055921E-2</c:v>
                </c:pt>
                <c:pt idx="6">
                  <c:v>6.6072075340110836E-2</c:v>
                </c:pt>
                <c:pt idx="7">
                  <c:v>0.13711215015128064</c:v>
                </c:pt>
                <c:pt idx="8">
                  <c:v>0.14597157261415375</c:v>
                </c:pt>
                <c:pt idx="9">
                  <c:v>0.16330854976164402</c:v>
                </c:pt>
                <c:pt idx="10">
                  <c:v>0.18131144483414105</c:v>
                </c:pt>
                <c:pt idx="11">
                  <c:v>0.18195829238810998</c:v>
                </c:pt>
                <c:pt idx="12">
                  <c:v>0.19651746701007017</c:v>
                </c:pt>
                <c:pt idx="13">
                  <c:v>0.19838538342307355</c:v>
                </c:pt>
                <c:pt idx="14">
                  <c:v>0.1984038805042822</c:v>
                </c:pt>
                <c:pt idx="15">
                  <c:v>0.22050819899394264</c:v>
                </c:pt>
                <c:pt idx="16">
                  <c:v>0.22836790932538106</c:v>
                </c:pt>
                <c:pt idx="17">
                  <c:v>0.23248467191188005</c:v>
                </c:pt>
                <c:pt idx="18">
                  <c:v>0.30262615723213743</c:v>
                </c:pt>
                <c:pt idx="19">
                  <c:v>0.30545281045466732</c:v>
                </c:pt>
                <c:pt idx="20">
                  <c:v>0.30894639686904496</c:v>
                </c:pt>
                <c:pt idx="21">
                  <c:v>0.39219957023487173</c:v>
                </c:pt>
                <c:pt idx="22">
                  <c:v>0.41572171691079624</c:v>
                </c:pt>
                <c:pt idx="23">
                  <c:v>0.44796259052494847</c:v>
                </c:pt>
                <c:pt idx="24">
                  <c:v>0.47221971556016751</c:v>
                </c:pt>
                <c:pt idx="25">
                  <c:v>0.4873533351445099</c:v>
                </c:pt>
                <c:pt idx="26">
                  <c:v>0.49852727540961689</c:v>
                </c:pt>
                <c:pt idx="27">
                  <c:v>0.56533175630700361</c:v>
                </c:pt>
                <c:pt idx="28">
                  <c:v>0.59674402675827398</c:v>
                </c:pt>
                <c:pt idx="29">
                  <c:v>0.61713462829183441</c:v>
                </c:pt>
                <c:pt idx="30">
                  <c:v>0.63584890812291583</c:v>
                </c:pt>
                <c:pt idx="31">
                  <c:v>0.67486718243954036</c:v>
                </c:pt>
                <c:pt idx="32">
                  <c:v>0.70992572205826387</c:v>
                </c:pt>
                <c:pt idx="33">
                  <c:v>0.71765060465149</c:v>
                </c:pt>
                <c:pt idx="34">
                  <c:v>0.72617250149471069</c:v>
                </c:pt>
                <c:pt idx="35">
                  <c:v>0.72746047440061146</c:v>
                </c:pt>
                <c:pt idx="36">
                  <c:v>0.73868575137351222</c:v>
                </c:pt>
                <c:pt idx="37">
                  <c:v>0.75763049363050528</c:v>
                </c:pt>
                <c:pt idx="38">
                  <c:v>0.76157647106405546</c:v>
                </c:pt>
                <c:pt idx="39">
                  <c:v>0.7981557923307836</c:v>
                </c:pt>
                <c:pt idx="40">
                  <c:v>0.84033865191796631</c:v>
                </c:pt>
                <c:pt idx="41">
                  <c:v>0.9294743531823646</c:v>
                </c:pt>
                <c:pt idx="42">
                  <c:v>0.94119830947764438</c:v>
                </c:pt>
                <c:pt idx="43">
                  <c:v>0.94213505497154981</c:v>
                </c:pt>
                <c:pt idx="44">
                  <c:v>0.94493455401262638</c:v>
                </c:pt>
                <c:pt idx="45">
                  <c:v>0.95468395636908432</c:v>
                </c:pt>
                <c:pt idx="46">
                  <c:v>0.97008479356892707</c:v>
                </c:pt>
                <c:pt idx="47">
                  <c:v>0.98453137707841309</c:v>
                </c:pt>
                <c:pt idx="48">
                  <c:v>1.0557551122459616</c:v>
                </c:pt>
                <c:pt idx="49">
                  <c:v>1.0837164481119912</c:v>
                </c:pt>
                <c:pt idx="50">
                  <c:v>1.09683222631871</c:v>
                </c:pt>
                <c:pt idx="51">
                  <c:v>1.1120161306328549</c:v>
                </c:pt>
                <c:pt idx="52">
                  <c:v>1.1335122593976719</c:v>
                </c:pt>
                <c:pt idx="53">
                  <c:v>1.177357749008773</c:v>
                </c:pt>
                <c:pt idx="54">
                  <c:v>1.2040199983879443</c:v>
                </c:pt>
                <c:pt idx="55">
                  <c:v>1.2216336105586236</c:v>
                </c:pt>
                <c:pt idx="56">
                  <c:v>1.2532712520263443</c:v>
                </c:pt>
                <c:pt idx="57">
                  <c:v>1.263802839794089</c:v>
                </c:pt>
                <c:pt idx="58">
                  <c:v>1.3125735964275524</c:v>
                </c:pt>
                <c:pt idx="59">
                  <c:v>1.3137739937176816</c:v>
                </c:pt>
                <c:pt idx="60">
                  <c:v>1.3312651070558597</c:v>
                </c:pt>
                <c:pt idx="61">
                  <c:v>1.4519858345014487</c:v>
                </c:pt>
                <c:pt idx="62">
                  <c:v>1.4590088930862226</c:v>
                </c:pt>
                <c:pt idx="63">
                  <c:v>1.5015390049657542</c:v>
                </c:pt>
                <c:pt idx="64">
                  <c:v>1.5181670442297874</c:v>
                </c:pt>
                <c:pt idx="65">
                  <c:v>1.5533355715951294</c:v>
                </c:pt>
                <c:pt idx="66">
                  <c:v>1.5765118819019035</c:v>
                </c:pt>
                <c:pt idx="67">
                  <c:v>1.9863357382059932</c:v>
                </c:pt>
                <c:pt idx="68">
                  <c:v>2.0830004571837262</c:v>
                </c:pt>
                <c:pt idx="69">
                  <c:v>2.3336834862700382</c:v>
                </c:pt>
                <c:pt idx="70">
                  <c:v>2.5722696653710178</c:v>
                </c:pt>
                <c:pt idx="71">
                  <c:v>2.6106121459839677</c:v>
                </c:pt>
                <c:pt idx="72">
                  <c:v>2.953441836368345</c:v>
                </c:pt>
                <c:pt idx="73">
                  <c:v>3.9194652530971763</c:v>
                </c:pt>
                <c:pt idx="74">
                  <c:v>4.2689036456759419</c:v>
                </c:pt>
                <c:pt idx="75">
                  <c:v>4.6635625225806532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9915136"/>
        <c:axId val="149917056"/>
      </c:lineChart>
      <c:catAx>
        <c:axId val="1499151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Percentile of T-score when arranged in ascending order</a:t>
                </a:r>
              </a:p>
            </c:rich>
          </c:tx>
          <c:layout>
            <c:manualLayout>
              <c:xMode val="edge"/>
              <c:yMode val="edge"/>
              <c:x val="0.20608907048072325"/>
              <c:y val="0.93661556603773588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crossAx val="149917056"/>
        <c:crosses val="autoZero"/>
        <c:auto val="1"/>
        <c:lblAlgn val="ctr"/>
        <c:lblOffset val="100"/>
        <c:tickLblSkip val="5"/>
        <c:noMultiLvlLbl val="0"/>
      </c:catAx>
      <c:valAx>
        <c:axId val="149917056"/>
        <c:scaling>
          <c:orientation val="minMax"/>
          <c:max val="4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T-score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149915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533975373496403"/>
          <c:y val="0.22231814552072501"/>
          <c:w val="0.17545637952977905"/>
          <c:h val="0.5022976712227009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19239-329B-AE4E-B538-7489CBC9EB3A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0BE90-9951-AA41-AF92-BE44EBCFC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43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If target</a:t>
            </a:r>
            <a:r>
              <a:rPr lang="en-GB" baseline="0" dirty="0" smtClean="0"/>
              <a:t> 15 interviews per MSOA, same level of precision requires 12 per LSOA or 8 per OA (on average)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0BE90-9951-AA41-AF92-BE44EBCFCB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66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2" descr="C:\Users\LocalAdmin\Desktop\K_EndframeWhole4x3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85788" y="3414713"/>
            <a:ext cx="3908425" cy="804862"/>
          </a:xfrm>
        </p:spPr>
        <p:txBody>
          <a:bodyPr/>
          <a:lstStyle>
            <a:lvl1pPr marL="0" indent="0" algn="r">
              <a:lnSpc>
                <a:spcPts val="2200"/>
              </a:lnSpc>
              <a:buFont typeface="Arial" charset="0"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8909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585788" y="2809875"/>
            <a:ext cx="3908425" cy="595313"/>
          </a:xfrm>
        </p:spPr>
        <p:txBody>
          <a:bodyPr anchor="b"/>
          <a:lstStyle>
            <a:lvl1pPr algn="r">
              <a:lnSpc>
                <a:spcPts val="22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585788" y="5556250"/>
            <a:ext cx="3908425" cy="307975"/>
          </a:xfrm>
          <a:prstGeom prst="rect">
            <a:avLst/>
          </a:prstGeom>
        </p:spPr>
        <p:txBody>
          <a:bodyPr/>
          <a:lstStyle>
            <a:lvl1pPr algn="r">
              <a:lnSpc>
                <a:spcPts val="1300"/>
              </a:lnSpc>
              <a:defRPr sz="1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12.09AM   03 MARCH 2010</a:t>
            </a:r>
            <a:endParaRPr lang="en-US" dirty="0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1"/>
          </p:nvPr>
        </p:nvSpPr>
        <p:spPr>
          <a:xfrm>
            <a:off x="5002213" y="6400800"/>
            <a:ext cx="3908425" cy="2317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8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©2010 Kantar.  No part of these materials may be used, reproduced or adapted without the prior written consent of the copyright owner. All rights reserved.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30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0213" y="6392863"/>
            <a:ext cx="273050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046E10-7B40-4C7B-80A6-940157D14D5F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61974" y="501650"/>
            <a:ext cx="8042275" cy="614363"/>
          </a:xfrm>
          <a:prstGeom prst="rect">
            <a:avLst/>
          </a:prstGeom>
        </p:spPr>
        <p:txBody>
          <a:bodyPr/>
          <a:lstStyle>
            <a:lvl1pPr algn="l">
              <a:defRPr sz="2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3741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371600"/>
            <a:ext cx="8037511" cy="4204855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Lucida Grande"/>
              <a:buChar char="–"/>
              <a:defRPr sz="2000"/>
            </a:lvl1pPr>
            <a:lvl2pPr marL="742950" indent="-285750" algn="l">
              <a:buFont typeface="Lucida Grande"/>
              <a:buChar char="–"/>
              <a:defRPr sz="2000"/>
            </a:lvl2pPr>
            <a:lvl3pPr marL="1143000" indent="-228600" algn="l">
              <a:buFont typeface="Lucida Grande"/>
              <a:buChar char="–"/>
              <a:defRPr sz="2000"/>
            </a:lvl3pPr>
            <a:lvl4pPr marL="1600200" indent="-228600" algn="l">
              <a:buFont typeface="Lucida Grande"/>
              <a:buChar char="–"/>
              <a:defRPr sz="2000"/>
            </a:lvl4pPr>
            <a:lvl5pPr marL="2057400" indent="-228600" algn="l">
              <a:buFont typeface="Lucida Grande"/>
              <a:buChar char="–"/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66C98-6239-429A-9802-85464784D12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61974" y="501650"/>
            <a:ext cx="8042275" cy="614363"/>
          </a:xfrm>
          <a:prstGeom prst="rect">
            <a:avLst/>
          </a:prstGeom>
        </p:spPr>
        <p:txBody>
          <a:bodyPr/>
          <a:lstStyle>
            <a:lvl1pPr algn="l">
              <a:defRPr sz="2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03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66738" y="1371601"/>
            <a:ext cx="8037511" cy="4337352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Lucida Grande"/>
              <a:buChar char="–"/>
              <a:defRPr sz="2000"/>
            </a:lvl1pPr>
          </a:lstStyle>
          <a:p>
            <a:pPr lvl="0"/>
            <a:r>
              <a:rPr lang="en-US" noProof="0" smtClean="0"/>
              <a:t>Click icon to add chart</a:t>
            </a:r>
            <a:endParaRPr lang="en-GB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1C7B76-7FB8-499F-B762-901E2D5BC1E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61974" y="501650"/>
            <a:ext cx="8042275" cy="614363"/>
          </a:xfrm>
          <a:prstGeom prst="rect">
            <a:avLst/>
          </a:prstGeom>
        </p:spPr>
        <p:txBody>
          <a:bodyPr/>
          <a:lstStyle>
            <a:lvl1pPr algn="l">
              <a:defRPr sz="2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374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371601"/>
            <a:ext cx="3656012" cy="4412824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–"/>
              <a:defRPr sz="1800"/>
            </a:lvl1pPr>
            <a:lvl2pPr marL="742950" indent="-285750">
              <a:buFont typeface="Lucida Grande"/>
              <a:buChar char="–"/>
              <a:defRPr sz="1800"/>
            </a:lvl2pPr>
            <a:lvl3pPr marL="1143000" indent="-228600">
              <a:buFont typeface="Lucida Grande"/>
              <a:buChar char="–"/>
              <a:defRPr sz="1800"/>
            </a:lvl3pPr>
            <a:lvl4pPr marL="1600200" indent="-228600">
              <a:buFont typeface="Lucida Grande"/>
              <a:buChar char="–"/>
              <a:defRPr sz="1800"/>
            </a:lvl4pPr>
            <a:lvl5pPr marL="2057400" indent="-228600">
              <a:buFont typeface="Lucida Grande"/>
              <a:buChar char="–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8236" y="1371601"/>
            <a:ext cx="3656013" cy="4412824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–"/>
              <a:defRPr sz="1800"/>
            </a:lvl1pPr>
            <a:lvl2pPr marL="742950" indent="-285750">
              <a:buFont typeface="Lucida Grande"/>
              <a:buChar char="–"/>
              <a:defRPr sz="1800"/>
            </a:lvl2pPr>
            <a:lvl3pPr marL="1143000" indent="-228600">
              <a:buFont typeface="Lucida Grande"/>
              <a:buChar char="–"/>
              <a:defRPr sz="1800"/>
            </a:lvl3pPr>
            <a:lvl4pPr marL="1600200" indent="-228600">
              <a:buFont typeface="Lucida Grande"/>
              <a:buChar char="–"/>
              <a:defRPr sz="1800"/>
            </a:lvl4pPr>
            <a:lvl5pPr marL="2057400" indent="-228600">
              <a:buFont typeface="Lucida Grande"/>
              <a:buChar char="–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39A100-7596-49F8-AFA2-1AEA3221CB6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61974" y="501650"/>
            <a:ext cx="8042275" cy="614363"/>
          </a:xfrm>
          <a:prstGeom prst="rect">
            <a:avLst/>
          </a:prstGeom>
        </p:spPr>
        <p:txBody>
          <a:bodyPr/>
          <a:lstStyle>
            <a:lvl1pPr algn="l">
              <a:defRPr sz="2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40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06107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61974" y="501650"/>
            <a:ext cx="8042275" cy="614363"/>
          </a:xfrm>
          <a:prstGeom prst="rect">
            <a:avLst/>
          </a:prstGeom>
        </p:spPr>
        <p:txBody>
          <a:bodyPr/>
          <a:lstStyle>
            <a:lvl1pPr algn="l">
              <a:defRPr sz="2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4503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2" descr="C:\Users\LocalAdmin\Desktop\K_EndframeWhole4x3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85788" y="3414713"/>
            <a:ext cx="3908425" cy="804862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2200"/>
              </a:lnSpc>
              <a:buFont typeface="Arial" charset="0"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8909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585788" y="2809875"/>
            <a:ext cx="3908425" cy="595313"/>
          </a:xfrm>
          <a:prstGeom prst="rect">
            <a:avLst/>
          </a:prstGeom>
        </p:spPr>
        <p:txBody>
          <a:bodyPr anchor="b"/>
          <a:lstStyle>
            <a:lvl1pPr algn="r">
              <a:lnSpc>
                <a:spcPts val="22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585788" y="5556250"/>
            <a:ext cx="3908425" cy="307975"/>
          </a:xfrm>
          <a:prstGeom prst="rect">
            <a:avLst/>
          </a:prstGeom>
        </p:spPr>
        <p:txBody>
          <a:bodyPr/>
          <a:lstStyle>
            <a:lvl1pPr algn="r">
              <a:lnSpc>
                <a:spcPts val="1300"/>
              </a:lnSpc>
              <a:defRPr sz="1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12.09AM   03 MARCH 2010</a:t>
            </a:r>
            <a:endParaRPr lang="en-US" dirty="0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1"/>
          </p:nvPr>
        </p:nvSpPr>
        <p:spPr>
          <a:xfrm>
            <a:off x="5002213" y="6400800"/>
            <a:ext cx="3908425" cy="2317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8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©2010 Kantar.  No part of these materials may be used, reproduced or adapted without the prior written consent of the copyright owner. All rights reserved.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6103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0213" y="6392863"/>
            <a:ext cx="273050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046E10-7B40-4C7B-80A6-940157D14D5F}" type="slidenum">
              <a:rPr lang="en-GB">
                <a:solidFill>
                  <a:srgbClr val="FFF10B"/>
                </a:solidFill>
                <a:latin typeface="Arial"/>
              </a:rPr>
              <a:pPr/>
              <a:t>‹#›</a:t>
            </a:fld>
            <a:endParaRPr lang="en-GB">
              <a:solidFill>
                <a:srgbClr val="FFF10B"/>
              </a:solidFill>
              <a:latin typeface="Arial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61974" y="501650"/>
            <a:ext cx="8042275" cy="614363"/>
          </a:xfrm>
          <a:prstGeom prst="rect">
            <a:avLst/>
          </a:prstGeom>
        </p:spPr>
        <p:txBody>
          <a:bodyPr/>
          <a:lstStyle>
            <a:lvl1pPr algn="l">
              <a:defRPr sz="2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6955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371600"/>
            <a:ext cx="8037511" cy="4204855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Lucida Grande"/>
              <a:buChar char="–"/>
              <a:defRPr sz="2000"/>
            </a:lvl1pPr>
            <a:lvl2pPr marL="742950" indent="-285750" algn="l">
              <a:buFont typeface="Lucida Grande"/>
              <a:buChar char="–"/>
              <a:defRPr sz="2000"/>
            </a:lvl2pPr>
            <a:lvl3pPr marL="1143000" indent="-228600" algn="l">
              <a:buFont typeface="Lucida Grande"/>
              <a:buChar char="–"/>
              <a:defRPr sz="2000"/>
            </a:lvl3pPr>
            <a:lvl4pPr marL="1600200" indent="-228600" algn="l">
              <a:buFont typeface="Lucida Grande"/>
              <a:buChar char="–"/>
              <a:defRPr sz="2000"/>
            </a:lvl4pPr>
            <a:lvl5pPr marL="2057400" indent="-228600" algn="l">
              <a:buFont typeface="Lucida Grande"/>
              <a:buChar char="–"/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66C98-6239-429A-9802-85464784D123}" type="slidenum">
              <a:rPr lang="en-GB">
                <a:solidFill>
                  <a:srgbClr val="FFF10B"/>
                </a:solidFill>
                <a:latin typeface="Arial"/>
              </a:rPr>
              <a:pPr/>
              <a:t>‹#›</a:t>
            </a:fld>
            <a:endParaRPr lang="en-GB">
              <a:solidFill>
                <a:srgbClr val="FFF10B"/>
              </a:solidFill>
              <a:latin typeface="Arial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61974" y="501650"/>
            <a:ext cx="8042275" cy="614363"/>
          </a:xfrm>
          <a:prstGeom prst="rect">
            <a:avLst/>
          </a:prstGeom>
        </p:spPr>
        <p:txBody>
          <a:bodyPr/>
          <a:lstStyle>
            <a:lvl1pPr algn="l">
              <a:defRPr sz="2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345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66738" y="1371601"/>
            <a:ext cx="8037511" cy="4337352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Lucida Grande"/>
              <a:buChar char="–"/>
              <a:defRPr sz="2000"/>
            </a:lvl1pPr>
          </a:lstStyle>
          <a:p>
            <a:pPr lvl="0"/>
            <a:r>
              <a:rPr lang="en-US" noProof="0" smtClean="0"/>
              <a:t>Click icon to add chart</a:t>
            </a:r>
            <a:endParaRPr lang="en-GB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1C7B76-7FB8-499F-B762-901E2D5BC1E5}" type="slidenum">
              <a:rPr lang="en-GB">
                <a:solidFill>
                  <a:srgbClr val="FFF10B"/>
                </a:solidFill>
                <a:latin typeface="Arial"/>
              </a:rPr>
              <a:pPr/>
              <a:t>‹#›</a:t>
            </a:fld>
            <a:endParaRPr lang="en-GB">
              <a:solidFill>
                <a:srgbClr val="FFF10B"/>
              </a:solidFill>
              <a:latin typeface="Arial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61974" y="501650"/>
            <a:ext cx="8042275" cy="614363"/>
          </a:xfrm>
          <a:prstGeom prst="rect">
            <a:avLst/>
          </a:prstGeom>
        </p:spPr>
        <p:txBody>
          <a:bodyPr/>
          <a:lstStyle>
            <a:lvl1pPr algn="l">
              <a:defRPr sz="2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712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371601"/>
            <a:ext cx="3656012" cy="4412824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–"/>
              <a:defRPr sz="1800"/>
            </a:lvl1pPr>
            <a:lvl2pPr marL="742950" indent="-285750">
              <a:buFont typeface="Lucida Grande"/>
              <a:buChar char="–"/>
              <a:defRPr sz="1800"/>
            </a:lvl2pPr>
            <a:lvl3pPr marL="1143000" indent="-228600">
              <a:buFont typeface="Lucida Grande"/>
              <a:buChar char="–"/>
              <a:defRPr sz="1800"/>
            </a:lvl3pPr>
            <a:lvl4pPr marL="1600200" indent="-228600">
              <a:buFont typeface="Lucida Grande"/>
              <a:buChar char="–"/>
              <a:defRPr sz="1800"/>
            </a:lvl4pPr>
            <a:lvl5pPr marL="2057400" indent="-228600">
              <a:buFont typeface="Lucida Grande"/>
              <a:buChar char="–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8236" y="1371601"/>
            <a:ext cx="3656013" cy="4412824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–"/>
              <a:defRPr sz="1800"/>
            </a:lvl1pPr>
            <a:lvl2pPr marL="742950" indent="-285750">
              <a:buFont typeface="Lucida Grande"/>
              <a:buChar char="–"/>
              <a:defRPr sz="1800"/>
            </a:lvl2pPr>
            <a:lvl3pPr marL="1143000" indent="-228600">
              <a:buFont typeface="Lucida Grande"/>
              <a:buChar char="–"/>
              <a:defRPr sz="1800"/>
            </a:lvl3pPr>
            <a:lvl4pPr marL="1600200" indent="-228600">
              <a:buFont typeface="Lucida Grande"/>
              <a:buChar char="–"/>
              <a:defRPr sz="1800"/>
            </a:lvl4pPr>
            <a:lvl5pPr marL="2057400" indent="-228600">
              <a:buFont typeface="Lucida Grande"/>
              <a:buChar char="–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39A100-7596-49F8-AFA2-1AEA3221CB62}" type="slidenum">
              <a:rPr lang="en-GB">
                <a:solidFill>
                  <a:srgbClr val="FFF10B"/>
                </a:solidFill>
                <a:latin typeface="Arial"/>
              </a:rPr>
              <a:pPr/>
              <a:t>‹#›</a:t>
            </a:fld>
            <a:endParaRPr lang="en-GB">
              <a:solidFill>
                <a:srgbClr val="FFF10B"/>
              </a:solidFill>
              <a:latin typeface="Arial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61974" y="501650"/>
            <a:ext cx="8042275" cy="614363"/>
          </a:xfrm>
          <a:prstGeom prst="rect">
            <a:avLst/>
          </a:prstGeom>
        </p:spPr>
        <p:txBody>
          <a:bodyPr/>
          <a:lstStyle>
            <a:lvl1pPr algn="l">
              <a:defRPr sz="2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708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442589" y="3414713"/>
            <a:ext cx="3908425" cy="804862"/>
          </a:xfrm>
        </p:spPr>
        <p:txBody>
          <a:bodyPr/>
          <a:lstStyle>
            <a:lvl1pPr marL="0" indent="0" algn="r">
              <a:lnSpc>
                <a:spcPts val="2200"/>
              </a:lnSpc>
              <a:buFont typeface="Arial" charset="0"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8909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3442589" y="2809875"/>
            <a:ext cx="3908425" cy="595313"/>
          </a:xfrm>
        </p:spPr>
        <p:txBody>
          <a:bodyPr anchor="b"/>
          <a:lstStyle>
            <a:lvl1pPr algn="r">
              <a:lnSpc>
                <a:spcPts val="22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6" name="Picture 14" descr="Kantar Divider logo cropped"/>
          <p:cNvPicPr>
            <a:picLocks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5" t="1313" r="-5414" b="2028"/>
          <a:stretch/>
        </p:blipFill>
        <p:spPr bwMode="auto">
          <a:xfrm>
            <a:off x="7439025" y="1"/>
            <a:ext cx="587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40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06107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BFBFBF"/>
              </a:solidFill>
              <a:latin typeface="Arial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61974" y="501650"/>
            <a:ext cx="8042275" cy="614363"/>
          </a:xfrm>
          <a:prstGeom prst="rect">
            <a:avLst/>
          </a:prstGeom>
        </p:spPr>
        <p:txBody>
          <a:bodyPr/>
          <a:lstStyle>
            <a:lvl1pPr algn="l">
              <a:defRPr sz="2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661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0213" y="6392863"/>
            <a:ext cx="273050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046E10-7B40-4C7B-80A6-940157D14D5F}" type="slidenum">
              <a:rPr lang="en-GB">
                <a:solidFill>
                  <a:srgbClr val="FFF10B"/>
                </a:solidFill>
                <a:latin typeface="Arial"/>
              </a:rPr>
              <a:pPr/>
              <a:t>‹#›</a:t>
            </a:fld>
            <a:endParaRPr lang="en-GB">
              <a:solidFill>
                <a:srgbClr val="FFF10B"/>
              </a:solidFill>
              <a:latin typeface="Arial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61974" y="501650"/>
            <a:ext cx="8042275" cy="614363"/>
          </a:xfrm>
          <a:prstGeom prst="rect">
            <a:avLst/>
          </a:prstGeom>
        </p:spPr>
        <p:txBody>
          <a:bodyPr/>
          <a:lstStyle>
            <a:lvl1pPr algn="l">
              <a:defRPr sz="2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8114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371600"/>
            <a:ext cx="8037511" cy="4204855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Lucida Grande"/>
              <a:buChar char="–"/>
              <a:defRPr sz="2000"/>
            </a:lvl1pPr>
            <a:lvl2pPr marL="742950" indent="-285750" algn="l">
              <a:buFont typeface="Lucida Grande"/>
              <a:buChar char="–"/>
              <a:defRPr sz="2000"/>
            </a:lvl2pPr>
            <a:lvl3pPr marL="1143000" indent="-228600" algn="l">
              <a:buFont typeface="Lucida Grande"/>
              <a:buChar char="–"/>
              <a:defRPr sz="2000"/>
            </a:lvl3pPr>
            <a:lvl4pPr marL="1600200" indent="-228600" algn="l">
              <a:buFont typeface="Lucida Grande"/>
              <a:buChar char="–"/>
              <a:defRPr sz="2000"/>
            </a:lvl4pPr>
            <a:lvl5pPr marL="2057400" indent="-228600" algn="l">
              <a:buFont typeface="Lucida Grande"/>
              <a:buChar char="–"/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66C98-6239-429A-9802-85464784D123}" type="slidenum">
              <a:rPr lang="en-GB">
                <a:solidFill>
                  <a:srgbClr val="FFF10B"/>
                </a:solidFill>
                <a:latin typeface="Arial"/>
              </a:rPr>
              <a:pPr/>
              <a:t>‹#›</a:t>
            </a:fld>
            <a:endParaRPr lang="en-GB">
              <a:solidFill>
                <a:srgbClr val="FFF10B"/>
              </a:solidFill>
              <a:latin typeface="Arial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61974" y="501650"/>
            <a:ext cx="8042275" cy="614363"/>
          </a:xfrm>
          <a:prstGeom prst="rect">
            <a:avLst/>
          </a:prstGeom>
        </p:spPr>
        <p:txBody>
          <a:bodyPr/>
          <a:lstStyle>
            <a:lvl1pPr algn="l">
              <a:defRPr sz="2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16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66738" y="1371601"/>
            <a:ext cx="8037511" cy="4337352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Lucida Grande"/>
              <a:buChar char="–"/>
              <a:defRPr sz="2000"/>
            </a:lvl1pPr>
          </a:lstStyle>
          <a:p>
            <a:pPr lvl="0"/>
            <a:r>
              <a:rPr lang="en-US" noProof="0" smtClean="0"/>
              <a:t>Click icon to add chart</a:t>
            </a:r>
            <a:endParaRPr lang="en-GB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1C7B76-7FB8-499F-B762-901E2D5BC1E5}" type="slidenum">
              <a:rPr lang="en-GB">
                <a:solidFill>
                  <a:srgbClr val="FFF10B"/>
                </a:solidFill>
                <a:latin typeface="Arial"/>
              </a:rPr>
              <a:pPr/>
              <a:t>‹#›</a:t>
            </a:fld>
            <a:endParaRPr lang="en-GB">
              <a:solidFill>
                <a:srgbClr val="FFF10B"/>
              </a:solidFill>
              <a:latin typeface="Arial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61974" y="501650"/>
            <a:ext cx="8042275" cy="614363"/>
          </a:xfrm>
          <a:prstGeom prst="rect">
            <a:avLst/>
          </a:prstGeom>
        </p:spPr>
        <p:txBody>
          <a:bodyPr/>
          <a:lstStyle>
            <a:lvl1pPr algn="l">
              <a:defRPr sz="2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552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371601"/>
            <a:ext cx="3656012" cy="4412824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–"/>
              <a:defRPr sz="1800"/>
            </a:lvl1pPr>
            <a:lvl2pPr marL="742950" indent="-285750">
              <a:buFont typeface="Lucida Grande"/>
              <a:buChar char="–"/>
              <a:defRPr sz="1800"/>
            </a:lvl2pPr>
            <a:lvl3pPr marL="1143000" indent="-228600">
              <a:buFont typeface="Lucida Grande"/>
              <a:buChar char="–"/>
              <a:defRPr sz="1800"/>
            </a:lvl3pPr>
            <a:lvl4pPr marL="1600200" indent="-228600">
              <a:buFont typeface="Lucida Grande"/>
              <a:buChar char="–"/>
              <a:defRPr sz="1800"/>
            </a:lvl4pPr>
            <a:lvl5pPr marL="2057400" indent="-228600">
              <a:buFont typeface="Lucida Grande"/>
              <a:buChar char="–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8236" y="1371601"/>
            <a:ext cx="3656013" cy="4412824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–"/>
              <a:defRPr sz="1800"/>
            </a:lvl1pPr>
            <a:lvl2pPr marL="742950" indent="-285750">
              <a:buFont typeface="Lucida Grande"/>
              <a:buChar char="–"/>
              <a:defRPr sz="1800"/>
            </a:lvl2pPr>
            <a:lvl3pPr marL="1143000" indent="-228600">
              <a:buFont typeface="Lucida Grande"/>
              <a:buChar char="–"/>
              <a:defRPr sz="1800"/>
            </a:lvl3pPr>
            <a:lvl4pPr marL="1600200" indent="-228600">
              <a:buFont typeface="Lucida Grande"/>
              <a:buChar char="–"/>
              <a:defRPr sz="1800"/>
            </a:lvl4pPr>
            <a:lvl5pPr marL="2057400" indent="-228600">
              <a:buFont typeface="Lucida Grande"/>
              <a:buChar char="–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39A100-7596-49F8-AFA2-1AEA3221CB62}" type="slidenum">
              <a:rPr lang="en-GB">
                <a:solidFill>
                  <a:srgbClr val="FFF10B"/>
                </a:solidFill>
                <a:latin typeface="Arial"/>
              </a:rPr>
              <a:pPr/>
              <a:t>‹#›</a:t>
            </a:fld>
            <a:endParaRPr lang="en-GB">
              <a:solidFill>
                <a:srgbClr val="FFF10B"/>
              </a:solidFill>
              <a:latin typeface="Arial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61974" y="501650"/>
            <a:ext cx="8042275" cy="614363"/>
          </a:xfrm>
          <a:prstGeom prst="rect">
            <a:avLst/>
          </a:prstGeom>
        </p:spPr>
        <p:txBody>
          <a:bodyPr/>
          <a:lstStyle>
            <a:lvl1pPr algn="l">
              <a:defRPr sz="2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09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06107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BFBFBF"/>
              </a:solidFill>
              <a:latin typeface="Arial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61974" y="501650"/>
            <a:ext cx="8042275" cy="614363"/>
          </a:xfrm>
          <a:prstGeom prst="rect">
            <a:avLst/>
          </a:prstGeom>
        </p:spPr>
        <p:txBody>
          <a:bodyPr/>
          <a:lstStyle>
            <a:lvl1pPr algn="l">
              <a:defRPr sz="2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4526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5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371600"/>
            <a:ext cx="8037511" cy="42048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66C98-6239-429A-9802-85464784D12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90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61974" y="501650"/>
            <a:ext cx="8042275" cy="6143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050213" y="6392863"/>
            <a:ext cx="273050" cy="179387"/>
          </a:xfrm>
          <a:ln/>
        </p:spPr>
        <p:txBody>
          <a:bodyPr/>
          <a:lstStyle>
            <a:lvl1pPr>
              <a:defRPr/>
            </a:lvl1pPr>
          </a:lstStyle>
          <a:p>
            <a:fld id="{07D66C98-6239-429A-9802-85464784D12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223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66738" y="1371601"/>
            <a:ext cx="8037511" cy="4337352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1C7B76-7FB8-499F-B762-901E2D5BC1E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61974" y="501650"/>
            <a:ext cx="8042275" cy="6143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39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371601"/>
            <a:ext cx="3656012" cy="441282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8236" y="1371601"/>
            <a:ext cx="3656013" cy="441282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39A100-7596-49F8-AFA2-1AEA3221CB6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57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34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1" descr="KANTAR_BLOCK_SML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700" y="6124575"/>
            <a:ext cx="528638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869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61974" y="501650"/>
            <a:ext cx="8042275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</a:t>
            </a:r>
            <a:br>
              <a:rPr lang="en-US" smtClean="0"/>
            </a:br>
            <a:r>
              <a:rPr lang="en-US" smtClean="0"/>
              <a:t>Master 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371600"/>
            <a:ext cx="80375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0213" y="6392863"/>
            <a:ext cx="273050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046E10-7B40-4C7B-80A6-940157D14D5F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1" descr="KANTAR_BLOCK_SML_RGB.png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8394700" y="6124575"/>
            <a:ext cx="528638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 userDrawn="1"/>
        </p:nvCxnSpPr>
        <p:spPr>
          <a:xfrm flipH="1">
            <a:off x="550863" y="5935663"/>
            <a:ext cx="8359775" cy="0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198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3" r:id="rId3"/>
    <p:sldLayoutId id="2147483652" r:id="rId4"/>
    <p:sldLayoutId id="2147483649" r:id="rId5"/>
    <p:sldLayoutId id="2147483653" r:id="rId6"/>
    <p:sldLayoutId id="2147483654" r:id="rId7"/>
    <p:sldLayoutId id="2147483739" r:id="rId8"/>
    <p:sldLayoutId id="2147483740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0213" y="6392863"/>
            <a:ext cx="273050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046E10-7B40-4C7B-80A6-940157D14D5F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2" name="Picture 1" descr="KANTAR_BLOCK_SML_RGB.png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8394700" y="6124575"/>
            <a:ext cx="528638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 userDrawn="1"/>
        </p:nvCxnSpPr>
        <p:spPr>
          <a:xfrm flipH="1">
            <a:off x="550863" y="5935663"/>
            <a:ext cx="8359775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8174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1" r:id="rId1"/>
    <p:sldLayoutId id="2147483655" r:id="rId2"/>
    <p:sldLayoutId id="2147483656" r:id="rId3"/>
    <p:sldLayoutId id="2147483657" r:id="rId4"/>
    <p:sldLayoutId id="2147483664" r:id="rId5"/>
    <p:sldLayoutId id="2147483753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0213" y="6392863"/>
            <a:ext cx="273050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046E10-7B40-4C7B-80A6-940157D14D5F}" type="slidenum">
              <a:rPr lang="en-GB">
                <a:solidFill>
                  <a:srgbClr val="FFF10B"/>
                </a:solidFill>
                <a:latin typeface="Arial"/>
              </a:rPr>
              <a:pPr/>
              <a:t>‹#›</a:t>
            </a:fld>
            <a:endParaRPr lang="en-GB">
              <a:solidFill>
                <a:srgbClr val="FFF10B"/>
              </a:solidFill>
              <a:latin typeface="Arial"/>
            </a:endParaRPr>
          </a:p>
        </p:txBody>
      </p:sp>
      <p:pic>
        <p:nvPicPr>
          <p:cNvPr id="12" name="Picture 1" descr="KANTAR_BLOCK_SML_RGB.png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8394700" y="6124575"/>
            <a:ext cx="528638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 userDrawn="1"/>
        </p:nvCxnSpPr>
        <p:spPr>
          <a:xfrm flipH="1">
            <a:off x="550863" y="5935663"/>
            <a:ext cx="8359775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6210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0213" y="6392863"/>
            <a:ext cx="273050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046E10-7B40-4C7B-80A6-940157D14D5F}" type="slidenum">
              <a:rPr lang="en-GB">
                <a:solidFill>
                  <a:srgbClr val="FFF10B"/>
                </a:solidFill>
                <a:latin typeface="Arial"/>
              </a:rPr>
              <a:pPr/>
              <a:t>‹#›</a:t>
            </a:fld>
            <a:endParaRPr lang="en-GB">
              <a:solidFill>
                <a:srgbClr val="FFF10B"/>
              </a:solidFill>
              <a:latin typeface="Arial"/>
            </a:endParaRPr>
          </a:p>
        </p:txBody>
      </p:sp>
      <p:pic>
        <p:nvPicPr>
          <p:cNvPr id="12" name="Picture 1" descr="KANTAR_BLOCK_SML_RGB.png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8394700" y="6124575"/>
            <a:ext cx="528638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 userDrawn="1"/>
        </p:nvCxnSpPr>
        <p:spPr>
          <a:xfrm flipH="1">
            <a:off x="550863" y="5935663"/>
            <a:ext cx="8359775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31570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585788" y="3556953"/>
            <a:ext cx="3908425" cy="804862"/>
          </a:xfrm>
        </p:spPr>
        <p:txBody>
          <a:bodyPr/>
          <a:lstStyle/>
          <a:p>
            <a:r>
              <a:rPr lang="en-US" dirty="0" smtClean="0"/>
              <a:t>Joel Williams (TNS BMRB)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ctrTitle" sz="quarter"/>
          </p:nvPr>
        </p:nvSpPr>
        <p:spPr>
          <a:xfrm>
            <a:off x="585788" y="2519680"/>
            <a:ext cx="3908425" cy="885509"/>
          </a:xfrm>
        </p:spPr>
        <p:txBody>
          <a:bodyPr/>
          <a:lstStyle/>
          <a:p>
            <a:r>
              <a:rPr lang="en-US" dirty="0" smtClean="0"/>
              <a:t>Discussion of two papers examining the value of efforts to maximise interview response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36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Random sampling with at least </a:t>
            </a:r>
            <a:r>
              <a:rPr lang="en-GB" i="1" dirty="0" smtClean="0"/>
              <a:t>some</a:t>
            </a:r>
            <a:r>
              <a:rPr lang="en-GB" dirty="0" smtClean="0"/>
              <a:t> repeat contact attempts is required for ‘design-based’ estimation – but how many?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Both papers imply </a:t>
            </a:r>
            <a:r>
              <a:rPr lang="en-GB" dirty="0"/>
              <a:t>that repeat visits should stop once convergence achieved </a:t>
            </a:r>
            <a:r>
              <a:rPr lang="en-GB" dirty="0" smtClean="0"/>
              <a:t>(at least for cross-sectional estimation), but</a:t>
            </a:r>
          </a:p>
          <a:p>
            <a:pPr marL="0" indent="0">
              <a:buNone/>
            </a:pPr>
            <a:r>
              <a:rPr lang="en-GB" dirty="0" smtClean="0"/>
              <a:t> 	(</a:t>
            </a:r>
            <a:r>
              <a:rPr lang="en-GB" dirty="0" err="1" smtClean="0"/>
              <a:t>i</a:t>
            </a:r>
            <a:r>
              <a:rPr lang="en-GB" dirty="0" smtClean="0"/>
              <a:t>) hard to monitor,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(ii) lots of ‘key’ variables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(iii) room for doubt over when convergence is achieved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(iv) a </a:t>
            </a:r>
            <a:r>
              <a:rPr lang="en-GB" i="1" dirty="0" smtClean="0"/>
              <a:t>general</a:t>
            </a:r>
            <a:r>
              <a:rPr lang="en-GB" dirty="0" smtClean="0"/>
              <a:t> rule would be attractive</a:t>
            </a:r>
            <a:r>
              <a:rPr lang="en-GB" dirty="0"/>
              <a:t> </a:t>
            </a:r>
            <a:r>
              <a:rPr lang="en-GB" dirty="0" smtClean="0"/>
              <a:t>even if not always ‘optimal’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Convergence isn’t only requirement: </a:t>
            </a:r>
            <a:r>
              <a:rPr lang="en-GB" dirty="0"/>
              <a:t>c</a:t>
            </a:r>
            <a:r>
              <a:rPr lang="en-GB" dirty="0" smtClean="0"/>
              <a:t>ost is a factor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Two papers on the value of field effort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667738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Number of visits made per address, crossed with interview position within assignment sequence </a:t>
            </a:r>
            <a:r>
              <a:rPr lang="en-GB" b="1" dirty="0" smtClean="0"/>
              <a:t>(CSEW: original </a:t>
            </a:r>
            <a:r>
              <a:rPr lang="en-GB" b="1" dirty="0"/>
              <a:t>issue)</a:t>
            </a:r>
          </a:p>
        </p:txBody>
      </p:sp>
      <p:graphicFrame>
        <p:nvGraphicFramePr>
          <p:cNvPr id="4" name="Content Placeholder 9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224820652"/>
              </p:ext>
            </p:extLst>
          </p:nvPr>
        </p:nvGraphicFramePr>
        <p:xfrm>
          <a:off x="864001" y="1440000"/>
          <a:ext cx="744688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690880" y="1672308"/>
            <a:ext cx="2448560" cy="605502"/>
          </a:xfrm>
          <a:prstGeom prst="rect">
            <a:avLst/>
          </a:prstGeom>
          <a:solidFill>
            <a:schemeClr val="bg1">
              <a:alpha val="10000"/>
            </a:schemeClr>
          </a:solidFill>
          <a:ln w="25400">
            <a:solidFill>
              <a:schemeClr val="bg1">
                <a:lumMod val="50000"/>
              </a:schemeClr>
            </a:solidFill>
            <a:prstDash val="sysDot"/>
          </a:ln>
        </p:spPr>
        <p:txBody>
          <a:bodyPr/>
          <a:lstStyle/>
          <a:p>
            <a:pPr marL="0" indent="0" algn="ctr">
              <a:buNone/>
            </a:pPr>
            <a:r>
              <a:rPr lang="en-GB" sz="1400" dirty="0" smtClean="0"/>
              <a:t>Mean # of visits = 0.88 + 0.23*</a:t>
            </a:r>
            <a:r>
              <a:rPr lang="en-GB" sz="1400" b="1" dirty="0" smtClean="0"/>
              <a:t>N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interview</a:t>
            </a:r>
            <a:endParaRPr lang="en-GB" sz="1400" baseline="-25000" dirty="0"/>
          </a:p>
        </p:txBody>
      </p:sp>
    </p:spTree>
    <p:extLst>
      <p:ext uri="{BB962C8B-B14F-4D97-AF65-F5344CB8AC3E}">
        <p14:creationId xmlns:p14="http://schemas.microsoft.com/office/powerpoint/2010/main" val="253351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</a:t>
            </a:r>
            <a:r>
              <a:rPr lang="en-GB" dirty="0" smtClean="0"/>
              <a:t>onvergence on substantive items studied by Sturgis achieved earlier than for demographic items studied by </a:t>
            </a:r>
            <a:r>
              <a:rPr lang="en-GB" dirty="0" err="1" smtClean="0"/>
              <a:t>Durrant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S</a:t>
            </a:r>
            <a:r>
              <a:rPr lang="en-GB" dirty="0" smtClean="0"/>
              <a:t>ome non-response </a:t>
            </a:r>
            <a:r>
              <a:rPr lang="en-GB" dirty="0" smtClean="0"/>
              <a:t>bias present for demographic items even after convergence achieved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Impossible to tell if same is true for substantive items but is earlier convergence a sign that NRB less of a problem?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 any case, not something that more visits can solve!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Also true for subpopulations where this can be studied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Substantive items and demographic items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8168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Maximum </a:t>
            </a:r>
            <a:r>
              <a:rPr lang="en-GB" b="1" dirty="0" smtClean="0"/>
              <a:t>systematic bias </a:t>
            </a:r>
            <a:r>
              <a:rPr lang="en-GB" b="1" dirty="0"/>
              <a:t>in point estimate if X=50</a:t>
            </a:r>
            <a:r>
              <a:rPr lang="en-GB" b="1" dirty="0" smtClean="0"/>
              <a:t>%, </a:t>
            </a:r>
            <a:r>
              <a:rPr lang="en-GB" b="1" dirty="0"/>
              <a:t>for different levels of </a:t>
            </a:r>
            <a:r>
              <a:rPr lang="en-GB" b="1" dirty="0" smtClean="0"/>
              <a:t>correlation (R) between p(response) </a:t>
            </a:r>
            <a:r>
              <a:rPr lang="en-GB" b="1" dirty="0"/>
              <a:t>and X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7429242"/>
              </p:ext>
            </p:extLst>
          </p:nvPr>
        </p:nvGraphicFramePr>
        <p:xfrm>
          <a:off x="864000" y="1440000"/>
          <a:ext cx="7461885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609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Distribution of t scores (pre-reissue (66%RR) v final (74% RR)), different age groups, Crime Survey of England &amp; Wales 2012-14)</a:t>
            </a:r>
            <a:endParaRPr lang="en-GB" b="1" dirty="0"/>
          </a:p>
        </p:txBody>
      </p:sp>
      <p:graphicFrame>
        <p:nvGraphicFramePr>
          <p:cNvPr id="4" name="Char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097387"/>
              </p:ext>
            </p:extLst>
          </p:nvPr>
        </p:nvGraphicFramePr>
        <p:xfrm>
          <a:off x="864001" y="1440000"/>
          <a:ext cx="809712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0198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Total commitment to response maximisation for (</a:t>
            </a:r>
            <a:r>
              <a:rPr lang="en-GB" dirty="0" err="1" smtClean="0"/>
              <a:t>i</a:t>
            </a:r>
            <a:r>
              <a:rPr lang="en-GB" dirty="0" smtClean="0"/>
              <a:t>) benchmark studies, (ii) major longitudinal studies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More pragmatic approach for other studies using FTF interviewing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Minimum of 4 visits to code as ‘non-contact’; combined with tight rules &amp; close(r) monitoring of visit sequence (evenings, weekends)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Efforts to </a:t>
            </a:r>
            <a:r>
              <a:rPr lang="en-GB" i="1" dirty="0" smtClean="0"/>
              <a:t>equalise</a:t>
            </a:r>
            <a:r>
              <a:rPr lang="en-GB" dirty="0" smtClean="0"/>
              <a:t> (not maximise) response rates between strata (e.g. varying incentives </a:t>
            </a:r>
            <a:r>
              <a:rPr lang="en-GB" dirty="0"/>
              <a:t>to </a:t>
            </a:r>
            <a:r>
              <a:rPr lang="en-GB" dirty="0" smtClean="0"/>
              <a:t>respondents/interviewers, varying call minimum)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Small, semi-walkable clusters (e.g. OAs/LSOAs</a:t>
            </a:r>
            <a:r>
              <a:rPr lang="en-GB" dirty="0" smtClean="0"/>
              <a:t>)?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 viewpoint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4472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Lower cost ‘fresh’ data collection using random sampling &amp; full coverage sample frames:</a:t>
            </a:r>
          </a:p>
          <a:p>
            <a:pPr marL="0" indent="0">
              <a:buNone/>
            </a:pPr>
            <a:endParaRPr lang="en-GB" dirty="0"/>
          </a:p>
          <a:p>
            <a:pPr marL="400050" lvl="1" indent="0">
              <a:buNone/>
            </a:pPr>
            <a:r>
              <a:rPr lang="en-GB" dirty="0"/>
              <a:t>D</a:t>
            </a:r>
            <a:r>
              <a:rPr lang="en-GB" dirty="0" smtClean="0"/>
              <a:t>ual-frame </a:t>
            </a:r>
            <a:r>
              <a:rPr lang="en-GB" dirty="0"/>
              <a:t>RDD </a:t>
            </a:r>
            <a:r>
              <a:rPr lang="en-GB" dirty="0" smtClean="0"/>
              <a:t>telephone interview surveys (max RR ~20%)</a:t>
            </a:r>
          </a:p>
          <a:p>
            <a:pPr marL="400050" lvl="1" indent="0">
              <a:buNone/>
            </a:pPr>
            <a:r>
              <a:rPr lang="en-GB" dirty="0"/>
              <a:t>ABS </a:t>
            </a:r>
            <a:r>
              <a:rPr lang="en-GB" dirty="0" smtClean="0"/>
              <a:t>self-completion questionnaire surveys (max </a:t>
            </a:r>
            <a:r>
              <a:rPr lang="en-GB" dirty="0"/>
              <a:t>RR </a:t>
            </a:r>
            <a:r>
              <a:rPr lang="en-GB" dirty="0" smtClean="0"/>
              <a:t>~30</a:t>
            </a:r>
            <a:r>
              <a:rPr lang="en-GB" dirty="0"/>
              <a:t>%)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Unclear whether can simply read across findings from these papers as recruitment process quite different (especially ABS)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Observed sample profile v same RR stage within FTF survey = similar error </a:t>
            </a:r>
            <a:r>
              <a:rPr lang="en-GB" i="1" dirty="0" smtClean="0"/>
              <a:t>level</a:t>
            </a:r>
            <a:r>
              <a:rPr lang="en-GB" dirty="0" smtClean="0"/>
              <a:t>; correlated but not identical </a:t>
            </a:r>
            <a:r>
              <a:rPr lang="en-GB" i="1" dirty="0" smtClean="0"/>
              <a:t>distribution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Genuine random sample alternatives to FTF interview surveys?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about other methods of data collection?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6010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585788" y="3556953"/>
            <a:ext cx="3908425" cy="804862"/>
          </a:xfrm>
        </p:spPr>
        <p:txBody>
          <a:bodyPr/>
          <a:lstStyle/>
          <a:p>
            <a:r>
              <a:rPr lang="en-US" dirty="0" smtClean="0"/>
              <a:t>Joel Williams (TNS BMRB)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ctrTitle" sz="quarter"/>
          </p:nvPr>
        </p:nvSpPr>
        <p:spPr>
          <a:xfrm>
            <a:off x="294640" y="2367280"/>
            <a:ext cx="4199573" cy="1037909"/>
          </a:xfrm>
        </p:spPr>
        <p:txBody>
          <a:bodyPr/>
          <a:lstStyle/>
          <a:p>
            <a:r>
              <a:rPr lang="en-US" sz="2000" dirty="0" smtClean="0"/>
              <a:t>Discussion of two papers examining the value of efforts to maximise interview response rates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122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ar White Theme">
  <a:themeElements>
    <a:clrScheme name="Custom 13">
      <a:dk1>
        <a:srgbClr val="4C4C4C"/>
      </a:dk1>
      <a:lt1>
        <a:srgbClr val="FFFFFF"/>
      </a:lt1>
      <a:dk2>
        <a:srgbClr val="7E7E7E"/>
      </a:dk2>
      <a:lt2>
        <a:srgbClr val="000000"/>
      </a:lt2>
      <a:accent1>
        <a:srgbClr val="4E4E4E"/>
      </a:accent1>
      <a:accent2>
        <a:srgbClr val="0095D9"/>
      </a:accent2>
      <a:accent3>
        <a:srgbClr val="F44068"/>
      </a:accent3>
      <a:accent4>
        <a:srgbClr val="AA30A2"/>
      </a:accent4>
      <a:accent5>
        <a:srgbClr val="FF8600"/>
      </a:accent5>
      <a:accent6>
        <a:srgbClr val="FFF10B"/>
      </a:accent6>
      <a:hlink>
        <a:srgbClr val="4C4C4C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Kantar Black">
      <a:dk1>
        <a:srgbClr val="FFFFFF"/>
      </a:dk1>
      <a:lt1>
        <a:srgbClr val="BFBFBF"/>
      </a:lt1>
      <a:dk2>
        <a:srgbClr val="FFFFFF"/>
      </a:dk2>
      <a:lt2>
        <a:srgbClr val="FFFFFF"/>
      </a:lt2>
      <a:accent1>
        <a:srgbClr val="FFF10B"/>
      </a:accent1>
      <a:accent2>
        <a:srgbClr val="0095D9"/>
      </a:accent2>
      <a:accent3>
        <a:srgbClr val="F44068"/>
      </a:accent3>
      <a:accent4>
        <a:srgbClr val="FF8600"/>
      </a:accent4>
      <a:accent5>
        <a:srgbClr val="AA30A2"/>
      </a:accent5>
      <a:accent6>
        <a:srgbClr val="09A911"/>
      </a:accent6>
      <a:hlink>
        <a:srgbClr val="DADADA"/>
      </a:hlink>
      <a:folHlink>
        <a:srgbClr val="808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Kantar Black">
      <a:dk1>
        <a:srgbClr val="FFFFFF"/>
      </a:dk1>
      <a:lt1>
        <a:srgbClr val="BFBFBF"/>
      </a:lt1>
      <a:dk2>
        <a:srgbClr val="FFFFFF"/>
      </a:dk2>
      <a:lt2>
        <a:srgbClr val="FFFFFF"/>
      </a:lt2>
      <a:accent1>
        <a:srgbClr val="FFF10B"/>
      </a:accent1>
      <a:accent2>
        <a:srgbClr val="0095D9"/>
      </a:accent2>
      <a:accent3>
        <a:srgbClr val="F44068"/>
      </a:accent3>
      <a:accent4>
        <a:srgbClr val="FF8600"/>
      </a:accent4>
      <a:accent5>
        <a:srgbClr val="AA30A2"/>
      </a:accent5>
      <a:accent6>
        <a:srgbClr val="09A911"/>
      </a:accent6>
      <a:hlink>
        <a:srgbClr val="DADADA"/>
      </a:hlink>
      <a:folHlink>
        <a:srgbClr val="808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Custom Design">
  <a:themeElements>
    <a:clrScheme name="Kantar Black">
      <a:dk1>
        <a:srgbClr val="FFFFFF"/>
      </a:dk1>
      <a:lt1>
        <a:srgbClr val="BFBFBF"/>
      </a:lt1>
      <a:dk2>
        <a:srgbClr val="FFFFFF"/>
      </a:dk2>
      <a:lt2>
        <a:srgbClr val="FFFFFF"/>
      </a:lt2>
      <a:accent1>
        <a:srgbClr val="FFF10B"/>
      </a:accent1>
      <a:accent2>
        <a:srgbClr val="0095D9"/>
      </a:accent2>
      <a:accent3>
        <a:srgbClr val="F44068"/>
      </a:accent3>
      <a:accent4>
        <a:srgbClr val="FF8600"/>
      </a:accent4>
      <a:accent5>
        <a:srgbClr val="AA30A2"/>
      </a:accent5>
      <a:accent6>
        <a:srgbClr val="09A911"/>
      </a:accent6>
      <a:hlink>
        <a:srgbClr val="DADADA"/>
      </a:hlink>
      <a:folHlink>
        <a:srgbClr val="808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Kantar Black">
    <a:dk1>
      <a:srgbClr val="FFFFFF"/>
    </a:dk1>
    <a:lt1>
      <a:srgbClr val="BFBFBF"/>
    </a:lt1>
    <a:dk2>
      <a:srgbClr val="FFFFFF"/>
    </a:dk2>
    <a:lt2>
      <a:srgbClr val="FFFFFF"/>
    </a:lt2>
    <a:accent1>
      <a:srgbClr val="FFF10B"/>
    </a:accent1>
    <a:accent2>
      <a:srgbClr val="0095D9"/>
    </a:accent2>
    <a:accent3>
      <a:srgbClr val="F44068"/>
    </a:accent3>
    <a:accent4>
      <a:srgbClr val="FF8600"/>
    </a:accent4>
    <a:accent5>
      <a:srgbClr val="AA30A2"/>
    </a:accent5>
    <a:accent6>
      <a:srgbClr val="09A911"/>
    </a:accent6>
    <a:hlink>
      <a:srgbClr val="DADADA"/>
    </a:hlink>
    <a:folHlink>
      <a:srgbClr val="808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B0B03D38E21849B67B33E70A97276B" ma:contentTypeVersion="1" ma:contentTypeDescription="Create a new document." ma:contentTypeScope="" ma:versionID="4afe3b145900024e534e0237e02dbf57">
  <xsd:schema xmlns:xsd="http://www.w3.org/2001/XMLSchema" xmlns:xs="http://www.w3.org/2001/XMLSchema" xmlns:p="http://schemas.microsoft.com/office/2006/metadata/properties" xmlns:ns3="4863a190-5e97-4297-b42b-bafc9385bbcd" targetNamespace="http://schemas.microsoft.com/office/2006/metadata/properties" ma:root="true" ma:fieldsID="977a47363adb2209b1b41cb40e64154e" ns3:_="">
    <xsd:import namespace="4863a190-5e97-4297-b42b-bafc9385bbcd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63a190-5e97-4297-b42b-bafc9385bbc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39E87F-9D41-46AA-958E-F192BB67E4F1}">
  <ds:schemaRefs>
    <ds:schemaRef ds:uri="4863a190-5e97-4297-b42b-bafc9385bbcd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0127783-26B7-4E65-8E9B-54E575CA1D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A1C032-287F-47FD-A574-46E33C6500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63a190-5e97-4297-b42b-bafc9385bb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3072</TotalTime>
  <Words>468</Words>
  <Application>Microsoft Office PowerPoint</Application>
  <PresentationFormat>On-screen Show (4:3)</PresentationFormat>
  <Paragraphs>55</Paragraphs>
  <Slides>9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Kantar White Theme</vt:lpstr>
      <vt:lpstr>Custom Design</vt:lpstr>
      <vt:lpstr>1_Custom Design</vt:lpstr>
      <vt:lpstr>2_Custom Design</vt:lpstr>
      <vt:lpstr>Discussion of two papers examining the value of efforts to maximise interview response rates</vt:lpstr>
      <vt:lpstr>Two papers on the value of field effort</vt:lpstr>
      <vt:lpstr>Number of visits made per address, crossed with interview position within assignment sequence (CSEW: original issue)</vt:lpstr>
      <vt:lpstr>Substantive items and demographic items</vt:lpstr>
      <vt:lpstr>Maximum systematic bias in point estimate if X=50%, for different levels of correlation (R) between p(response) and X</vt:lpstr>
      <vt:lpstr>Distribution of t scores (pre-reissue (66%RR) v final (74% RR)), different age groups, Crime Survey of England &amp; Wales 2012-14)</vt:lpstr>
      <vt:lpstr>A viewpoint</vt:lpstr>
      <vt:lpstr>What about other methods of data collection?</vt:lpstr>
      <vt:lpstr>Discussion of two papers examining the value of efforts to maximise interview response rates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-</dc:creator>
  <cp:lastModifiedBy>Reviewer</cp:lastModifiedBy>
  <cp:revision>128</cp:revision>
  <dcterms:created xsi:type="dcterms:W3CDTF">2013-03-20T14:21:47Z</dcterms:created>
  <dcterms:modified xsi:type="dcterms:W3CDTF">2016-07-04T15:15:04Z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0x0101009BB0B03D38E21849B67B33E70A97276B</vt:lpwstr>
  </property>
  <property fmtid="{D5CDD505-2E9C-101B-9397-08002B2CF9AE}" pid="3" name="IsMyDocuments">
    <vt:bool>true</vt:bool>
  </property>
</Properties>
</file>