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6"/>
  </p:notesMasterIdLst>
  <p:sldIdLst>
    <p:sldId id="256" r:id="rId5"/>
    <p:sldId id="257" r:id="rId6"/>
    <p:sldId id="292" r:id="rId7"/>
    <p:sldId id="270" r:id="rId8"/>
    <p:sldId id="271" r:id="rId9"/>
    <p:sldId id="272" r:id="rId10"/>
    <p:sldId id="273" r:id="rId11"/>
    <p:sldId id="258" r:id="rId12"/>
    <p:sldId id="259" r:id="rId13"/>
    <p:sldId id="260" r:id="rId14"/>
    <p:sldId id="261" r:id="rId15"/>
    <p:sldId id="262" r:id="rId16"/>
    <p:sldId id="263" r:id="rId17"/>
    <p:sldId id="264" r:id="rId18"/>
    <p:sldId id="290" r:id="rId19"/>
    <p:sldId id="291" r:id="rId20"/>
    <p:sldId id="265" r:id="rId21"/>
    <p:sldId id="266" r:id="rId22"/>
    <p:sldId id="267" r:id="rId23"/>
    <p:sldId id="268" r:id="rId24"/>
    <p:sldId id="269"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55">
          <p15:clr>
            <a:srgbClr val="A4A3A4"/>
          </p15:clr>
        </p15:guide>
        <p15:guide id="2" orient="horz" pos="4110">
          <p15:clr>
            <a:srgbClr val="A4A3A4"/>
          </p15:clr>
        </p15:guide>
        <p15:guide id="3" orient="horz" pos="4065">
          <p15:clr>
            <a:srgbClr val="A4A3A4"/>
          </p15:clr>
        </p15:guide>
        <p15:guide id="4" orient="horz" pos="1162">
          <p15:clr>
            <a:srgbClr val="A4A3A4"/>
          </p15:clr>
        </p15:guide>
        <p15:guide id="5" orient="horz" pos="2840">
          <p15:clr>
            <a:srgbClr val="A4A3A4"/>
          </p15:clr>
        </p15:guide>
        <p15:guide id="6" orient="horz" pos="1476">
          <p15:clr>
            <a:srgbClr val="A4A3A4"/>
          </p15:clr>
        </p15:guide>
        <p15:guide id="7" pos="2880">
          <p15:clr>
            <a:srgbClr val="A4A3A4"/>
          </p15:clr>
        </p15:guide>
        <p15:guide id="8" pos="204">
          <p15:clr>
            <a:srgbClr val="A4A3A4"/>
          </p15:clr>
        </p15:guide>
        <p15:guide id="9" pos="5244">
          <p15:clr>
            <a:srgbClr val="A4A3A4"/>
          </p15:clr>
        </p15:guide>
        <p15:guide id="10" pos="5370">
          <p15:clr>
            <a:srgbClr val="A4A3A4"/>
          </p15:clr>
        </p15:guide>
        <p15:guide id="11" pos="2789">
          <p15:clr>
            <a:srgbClr val="A4A3A4"/>
          </p15:clr>
        </p15:guide>
        <p15:guide id="12" pos="975">
          <p15:clr>
            <a:srgbClr val="A4A3A4"/>
          </p15:clr>
        </p15:guide>
        <p15:guide id="13" pos="415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C2D2ED"/>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755" autoAdjust="0"/>
  </p:normalViewPr>
  <p:slideViewPr>
    <p:cSldViewPr showGuides="1">
      <p:cViewPr varScale="1">
        <p:scale>
          <a:sx n="70" d="100"/>
          <a:sy n="70" d="100"/>
        </p:scale>
        <p:origin x="-1350" y="-96"/>
      </p:cViewPr>
      <p:guideLst>
        <p:guide orient="horz" pos="255"/>
        <p:guide orient="horz" pos="4110"/>
        <p:guide orient="horz" pos="4065"/>
        <p:guide orient="horz" pos="1162"/>
        <p:guide orient="horz" pos="2840"/>
        <p:guide orient="horz" pos="1476"/>
        <p:guide pos="2880"/>
        <p:guide pos="204"/>
        <p:guide pos="5244"/>
        <p:guide pos="5370"/>
        <p:guide pos="2789"/>
        <p:guide pos="975"/>
        <p:guide pos="4150"/>
      </p:guideLst>
    </p:cSldViewPr>
  </p:slideViewPr>
  <p:notesTextViewPr>
    <p:cViewPr>
      <p:scale>
        <a:sx n="1" d="1"/>
        <a:sy n="1" d="1"/>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89B0E03-C90C-4258-8D02-0A4F5AC3406A}" type="datetimeFigureOut">
              <a:rPr lang="en-GB" smtClean="0"/>
              <a:pPr/>
              <a:t>01/07/2016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1ABCF1-EB76-4FBC-9FD9-4DF29005E979}" type="slidenum">
              <a:rPr lang="en-GB" smtClean="0"/>
              <a:pPr/>
              <a:t>‹#›</a:t>
            </a:fld>
            <a:endParaRPr lang="en-GB"/>
          </a:p>
        </p:txBody>
      </p:sp>
    </p:spTree>
    <p:extLst>
      <p:ext uri="{BB962C8B-B14F-4D97-AF65-F5344CB8AC3E}">
        <p14:creationId xmlns="" xmlns:p14="http://schemas.microsoft.com/office/powerpoint/2010/main" val="33644367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19948017-C1AA-41FF-8989-F5C655CDFB17}" type="slidenum">
              <a:rPr lang="en-GB" smtClean="0"/>
              <a:pPr>
                <a:defRPr/>
              </a:pPr>
              <a:t>4</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xfrm>
            <a:off x="1557338" y="250825"/>
            <a:ext cx="2808287" cy="2106613"/>
          </a:xfrm>
          <a:ln/>
        </p:spPr>
      </p:sp>
      <p:sp>
        <p:nvSpPr>
          <p:cNvPr id="53251" name="Notes Placeholder 2"/>
          <p:cNvSpPr>
            <a:spLocks noGrp="1"/>
          </p:cNvSpPr>
          <p:nvPr>
            <p:ph type="body" idx="1"/>
          </p:nvPr>
        </p:nvSpPr>
        <p:spPr>
          <a:xfrm>
            <a:off x="685800" y="2555776"/>
            <a:ext cx="5486400" cy="5902424"/>
          </a:xfrm>
          <a:noFill/>
          <a:ln/>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a:defRPr/>
            </a:pPr>
            <a:fld id="{C32694B0-0B28-4A7D-AEED-6A394630BFFA}" type="slidenum">
              <a:rPr lang="en-GB" smtClean="0"/>
              <a:pPr>
                <a:defRPr/>
              </a:pPr>
              <a:t>18</a:t>
            </a:fld>
            <a:endParaRPr lang="en-GB"/>
          </a:p>
        </p:txBody>
      </p:sp>
    </p:spTree>
    <p:extLst>
      <p:ext uri="{BB962C8B-B14F-4D97-AF65-F5344CB8AC3E}">
        <p14:creationId xmlns="" xmlns:p14="http://schemas.microsoft.com/office/powerpoint/2010/main" val="23994095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5C92856-AFDD-4832-9CAF-DFACC4DB9451}" type="slidenum">
              <a:rPr lang="en-GB" smtClean="0"/>
              <a:pPr/>
              <a:t>19</a:t>
            </a:fld>
            <a:endParaRPr lang="en-GB"/>
          </a:p>
        </p:txBody>
      </p:sp>
    </p:spTree>
    <p:extLst>
      <p:ext uri="{BB962C8B-B14F-4D97-AF65-F5344CB8AC3E}">
        <p14:creationId xmlns="" xmlns:p14="http://schemas.microsoft.com/office/powerpoint/2010/main" val="16591017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46263" y="468313"/>
            <a:ext cx="2806700" cy="2105025"/>
          </a:xfrm>
        </p:spPr>
      </p:sp>
      <p:sp>
        <p:nvSpPr>
          <p:cNvPr id="3" name="Notes Placeholder 2"/>
          <p:cNvSpPr>
            <a:spLocks noGrp="1"/>
          </p:cNvSpPr>
          <p:nvPr>
            <p:ph type="body" idx="1"/>
          </p:nvPr>
        </p:nvSpPr>
        <p:spPr>
          <a:xfrm>
            <a:off x="476672" y="2699792"/>
            <a:ext cx="5904656" cy="5832648"/>
          </a:xfrm>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45C92856-AFDD-4832-9CAF-DFACC4DB9451}" type="slidenum">
              <a:rPr lang="en-GB" smtClean="0"/>
              <a:pPr/>
              <a:t>20</a:t>
            </a:fld>
            <a:endParaRPr lang="en-GB"/>
          </a:p>
        </p:txBody>
      </p:sp>
    </p:spTree>
    <p:extLst>
      <p:ext uri="{BB962C8B-B14F-4D97-AF65-F5344CB8AC3E}">
        <p14:creationId xmlns="" xmlns:p14="http://schemas.microsoft.com/office/powerpoint/2010/main" val="19953826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xfrm>
            <a:off x="692150" y="827088"/>
            <a:ext cx="5278438" cy="3959225"/>
          </a:xfrm>
          <a:ln/>
        </p:spPr>
      </p:sp>
      <p:sp>
        <p:nvSpPr>
          <p:cNvPr id="4" name="Slide Number Placeholder 3"/>
          <p:cNvSpPr>
            <a:spLocks noGrp="1"/>
          </p:cNvSpPr>
          <p:nvPr>
            <p:ph type="sldNum" sz="quarter" idx="5"/>
          </p:nvPr>
        </p:nvSpPr>
        <p:spPr/>
        <p:txBody>
          <a:bodyPr/>
          <a:lstStyle/>
          <a:p>
            <a:pPr>
              <a:defRPr/>
            </a:pPr>
            <a:fld id="{FDE87EB0-4B32-4136-AC96-52FC1F65323F}" type="slidenum">
              <a:rPr lang="en-GB" smtClean="0"/>
              <a:pPr>
                <a:defRPr/>
              </a:pPr>
              <a:t>21</a:t>
            </a:fld>
            <a:endParaRPr lang="en-GB"/>
          </a:p>
        </p:txBody>
      </p:sp>
      <p:sp>
        <p:nvSpPr>
          <p:cNvPr id="2" name="Notes Placeholder 1"/>
          <p:cNvSpPr>
            <a:spLocks noGrp="1"/>
          </p:cNvSpPr>
          <p:nvPr>
            <p:ph type="body" idx="1"/>
          </p:nvPr>
        </p:nvSpPr>
        <p:spPr>
          <a:xfrm>
            <a:off x="685800" y="4932040"/>
            <a:ext cx="5486400" cy="352616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Tree>
    <p:extLst>
      <p:ext uri="{BB962C8B-B14F-4D97-AF65-F5344CB8AC3E}">
        <p14:creationId xmlns="" xmlns:p14="http://schemas.microsoft.com/office/powerpoint/2010/main" val="31076982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08C9ADC2-8618-43B8-B332-846717FD990F}" type="slidenum">
              <a:rPr lang="en-GB" smtClean="0"/>
              <a:pPr>
                <a:defRPr/>
              </a:pPr>
              <a:t>6</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xfrm>
            <a:off x="1412875" y="395288"/>
            <a:ext cx="4030663" cy="3024187"/>
          </a:xfrm>
          <a:ln/>
        </p:spPr>
      </p:sp>
      <p:sp>
        <p:nvSpPr>
          <p:cNvPr id="49155" name="Notes Placeholder 2"/>
          <p:cNvSpPr>
            <a:spLocks noGrp="1"/>
          </p:cNvSpPr>
          <p:nvPr>
            <p:ph type="body" idx="1"/>
          </p:nvPr>
        </p:nvSpPr>
        <p:spPr>
          <a:xfrm>
            <a:off x="548680" y="3563888"/>
            <a:ext cx="5760640" cy="4968552"/>
          </a:xfrm>
          <a:noFill/>
          <a:ln/>
        </p:spPr>
        <p:txBody>
          <a:bodyPr>
            <a:normAutofit fontScale="92500"/>
          </a:bodyPr>
          <a:lstStyle/>
          <a:p>
            <a:endParaRPr lang="en-GB" sz="30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a:defRPr/>
            </a:pPr>
            <a:fld id="{A4EA4637-23AC-4D45-8829-4B467FC91A04}" type="slidenum">
              <a:rPr lang="en-GB" smtClean="0"/>
              <a:pPr>
                <a:defRPr/>
              </a:pPr>
              <a:t>9</a:t>
            </a:fld>
            <a:endParaRPr lang="en-GB" dirty="0"/>
          </a:p>
        </p:txBody>
      </p:sp>
    </p:spTree>
    <p:extLst>
      <p:ext uri="{BB962C8B-B14F-4D97-AF65-F5344CB8AC3E}">
        <p14:creationId xmlns="" xmlns:p14="http://schemas.microsoft.com/office/powerpoint/2010/main" val="33118592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endParaRPr lang="en-GB" dirty="0"/>
          </a:p>
        </p:txBody>
      </p:sp>
      <p:sp>
        <p:nvSpPr>
          <p:cNvPr id="4" name="Slide Number Placeholder 3"/>
          <p:cNvSpPr>
            <a:spLocks noGrp="1"/>
          </p:cNvSpPr>
          <p:nvPr>
            <p:ph type="sldNum" sz="quarter" idx="10"/>
          </p:nvPr>
        </p:nvSpPr>
        <p:spPr/>
        <p:txBody>
          <a:bodyPr/>
          <a:lstStyle/>
          <a:p>
            <a:fld id="{45C92856-AFDD-4832-9CAF-DFACC4DB9451}" type="slidenum">
              <a:rPr lang="en-GB" smtClean="0"/>
              <a:pPr/>
              <a:t>10</a:t>
            </a:fld>
            <a:endParaRPr lang="en-GB"/>
          </a:p>
        </p:txBody>
      </p:sp>
    </p:spTree>
    <p:extLst>
      <p:ext uri="{BB962C8B-B14F-4D97-AF65-F5344CB8AC3E}">
        <p14:creationId xmlns="" xmlns:p14="http://schemas.microsoft.com/office/powerpoint/2010/main" val="5738961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baseline="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45C92856-AFDD-4832-9CAF-DFACC4DB9451}" type="slidenum">
              <a:rPr lang="en-GB" smtClean="0"/>
              <a:pPr/>
              <a:t>11</a:t>
            </a:fld>
            <a:endParaRPr lang="en-GB"/>
          </a:p>
        </p:txBody>
      </p:sp>
    </p:spTree>
    <p:extLst>
      <p:ext uri="{BB962C8B-B14F-4D97-AF65-F5344CB8AC3E}">
        <p14:creationId xmlns="" xmlns:p14="http://schemas.microsoft.com/office/powerpoint/2010/main" val="12980911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5C92856-AFDD-4832-9CAF-DFACC4DB9451}" type="slidenum">
              <a:rPr lang="en-GB" smtClean="0"/>
              <a:pPr/>
              <a:t>12</a:t>
            </a:fld>
            <a:endParaRPr lang="en-GB"/>
          </a:p>
        </p:txBody>
      </p:sp>
    </p:spTree>
    <p:extLst>
      <p:ext uri="{BB962C8B-B14F-4D97-AF65-F5344CB8AC3E}">
        <p14:creationId xmlns="" xmlns:p14="http://schemas.microsoft.com/office/powerpoint/2010/main" val="364373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xfrm>
            <a:off x="1143000" y="685800"/>
            <a:ext cx="3870325" cy="2901950"/>
          </a:xfrm>
          <a:ln/>
        </p:spPr>
      </p:sp>
      <p:sp>
        <p:nvSpPr>
          <p:cNvPr id="50179" name="Notes Placeholder 2"/>
          <p:cNvSpPr>
            <a:spLocks noGrp="1"/>
          </p:cNvSpPr>
          <p:nvPr>
            <p:ph type="body" idx="1"/>
          </p:nvPr>
        </p:nvSpPr>
        <p:spPr>
          <a:xfrm>
            <a:off x="685800" y="3851920"/>
            <a:ext cx="5486400" cy="4606280"/>
          </a:xfrm>
          <a:noFill/>
          <a:ln/>
        </p:spPr>
        <p:txBody>
          <a:bodyPr/>
          <a:lstStyle/>
          <a:p>
            <a:endParaRPr lang="en-US" dirty="0" smtClean="0"/>
          </a:p>
        </p:txBody>
      </p:sp>
      <p:sp>
        <p:nvSpPr>
          <p:cNvPr id="4" name="Slide Number Placeholder 3"/>
          <p:cNvSpPr>
            <a:spLocks noGrp="1"/>
          </p:cNvSpPr>
          <p:nvPr>
            <p:ph type="sldNum" sz="quarter" idx="5"/>
          </p:nvPr>
        </p:nvSpPr>
        <p:spPr/>
        <p:txBody>
          <a:bodyPr/>
          <a:lstStyle/>
          <a:p>
            <a:pPr>
              <a:defRPr/>
            </a:pPr>
            <a:fld id="{733B7052-13E0-4C9D-AF25-9327E325500B}" type="slidenum">
              <a:rPr lang="en-GB" smtClean="0"/>
              <a:pPr>
                <a:defRPr/>
              </a:pPr>
              <a:t>13</a:t>
            </a:fld>
            <a:endParaRPr lang="en-GB"/>
          </a:p>
        </p:txBody>
      </p:sp>
    </p:spTree>
    <p:extLst>
      <p:ext uri="{BB962C8B-B14F-4D97-AF65-F5344CB8AC3E}">
        <p14:creationId xmlns="" xmlns:p14="http://schemas.microsoft.com/office/powerpoint/2010/main" val="30188187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a:defRPr/>
            </a:pPr>
            <a:fld id="{7616EFD3-5B7F-4B7C-969A-C64B803E3B73}" type="slidenum">
              <a:rPr lang="en-GB" smtClean="0"/>
              <a:pPr>
                <a:defRPr/>
              </a:pPr>
              <a:t>14</a:t>
            </a:fld>
            <a:endParaRPr lang="en-GB"/>
          </a:p>
        </p:txBody>
      </p:sp>
    </p:spTree>
    <p:extLst>
      <p:ext uri="{BB962C8B-B14F-4D97-AF65-F5344CB8AC3E}">
        <p14:creationId xmlns="" xmlns:p14="http://schemas.microsoft.com/office/powerpoint/2010/main" val="15375760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xfrm>
            <a:off x="1919288" y="685800"/>
            <a:ext cx="2589212" cy="1941513"/>
          </a:xfrm>
          <a:ln/>
        </p:spPr>
      </p:sp>
      <p:sp>
        <p:nvSpPr>
          <p:cNvPr id="52227" name="Notes Placeholder 2"/>
          <p:cNvSpPr>
            <a:spLocks noGrp="1"/>
          </p:cNvSpPr>
          <p:nvPr>
            <p:ph type="body" idx="1"/>
          </p:nvPr>
        </p:nvSpPr>
        <p:spPr>
          <a:xfrm>
            <a:off x="685800" y="2771800"/>
            <a:ext cx="5486400" cy="5686400"/>
          </a:xfrm>
          <a:noFill/>
          <a:ln/>
        </p:spPr>
        <p:txBody>
          <a:bodyPr>
            <a:normAutofit/>
          </a:bodyPr>
          <a:lstStyle/>
          <a:p>
            <a:endParaRPr lang="en-US" dirty="0" smtClean="0"/>
          </a:p>
        </p:txBody>
      </p:sp>
      <p:sp>
        <p:nvSpPr>
          <p:cNvPr id="4" name="Slide Number Placeholder 3"/>
          <p:cNvSpPr>
            <a:spLocks noGrp="1"/>
          </p:cNvSpPr>
          <p:nvPr>
            <p:ph type="sldNum" sz="quarter" idx="5"/>
          </p:nvPr>
        </p:nvSpPr>
        <p:spPr/>
        <p:txBody>
          <a:bodyPr/>
          <a:lstStyle/>
          <a:p>
            <a:pPr>
              <a:defRPr/>
            </a:pPr>
            <a:fld id="{1F08566B-AE34-40A0-92BD-9F1AD101571D}" type="slidenum">
              <a:rPr lang="en-GB" smtClean="0"/>
              <a:pPr>
                <a:defRPr/>
              </a:pPr>
              <a:t>17</a:t>
            </a:fld>
            <a:endParaRPr lang="en-GB"/>
          </a:p>
        </p:txBody>
      </p:sp>
    </p:spTree>
    <p:extLst>
      <p:ext uri="{BB962C8B-B14F-4D97-AF65-F5344CB8AC3E}">
        <p14:creationId xmlns="" xmlns:p14="http://schemas.microsoft.com/office/powerpoint/2010/main" val="42663020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5364088" y="0"/>
            <a:ext cx="3779912" cy="6858000"/>
          </a:xfrm>
        </p:spPr>
        <p:txBody>
          <a:bodyPr/>
          <a:lstStyle/>
          <a:p>
            <a:r>
              <a:rPr lang="en-US" smtClean="0"/>
              <a:t>Click icon to add picture</a:t>
            </a:r>
            <a:endParaRPr lang="en-GB"/>
          </a:p>
        </p:txBody>
      </p:sp>
      <p:pic>
        <p:nvPicPr>
          <p:cNvPr id="15" name="Picture 14"/>
          <p:cNvPicPr>
            <a:picLocks noChangeAspect="1"/>
          </p:cNvPicPr>
          <p:nvPr userDrawn="1"/>
        </p:nvPicPr>
        <p:blipFill rotWithShape="1">
          <a:blip r:embed="rId2" cstate="print">
            <a:extLst>
              <a:ext uri="{28A0092B-C50C-407E-A947-70E740481C1C}">
                <a14:useLocalDpi xmlns="" xmlns:a14="http://schemas.microsoft.com/office/drawing/2010/main" val="0"/>
              </a:ext>
            </a:extLst>
          </a:blip>
          <a:srcRect l="54207" r="34250"/>
          <a:stretch/>
        </p:blipFill>
        <p:spPr>
          <a:xfrm>
            <a:off x="4802814" y="0"/>
            <a:ext cx="633281" cy="6858000"/>
          </a:xfrm>
          <a:prstGeom prst="rect">
            <a:avLst/>
          </a:prstGeom>
          <a:solidFill>
            <a:schemeClr val="accent1"/>
          </a:solidFill>
        </p:spPr>
      </p:pic>
      <p:grpSp>
        <p:nvGrpSpPr>
          <p:cNvPr id="8" name="Group 7"/>
          <p:cNvGrpSpPr/>
          <p:nvPr userDrawn="1"/>
        </p:nvGrpSpPr>
        <p:grpSpPr>
          <a:xfrm>
            <a:off x="4343892" y="1"/>
            <a:ext cx="458887" cy="6858000"/>
            <a:chOff x="8924955" y="2492896"/>
            <a:chExt cx="94075" cy="2544655"/>
          </a:xfrm>
        </p:grpSpPr>
        <p:sp>
          <p:nvSpPr>
            <p:cNvPr id="11" name="Rectangle 10"/>
            <p:cNvSpPr/>
            <p:nvPr userDrawn="1"/>
          </p:nvSpPr>
          <p:spPr>
            <a:xfrm flipH="1">
              <a:off x="8924955" y="2492896"/>
              <a:ext cx="72000" cy="25446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userDrawn="1"/>
          </p:nvSpPr>
          <p:spPr>
            <a:xfrm flipH="1">
              <a:off x="8996171" y="2492896"/>
              <a:ext cx="22859" cy="254465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p:cNvSpPr>
            <a:spLocks noGrp="1"/>
          </p:cNvSpPr>
          <p:nvPr>
            <p:ph type="ctrTitle"/>
          </p:nvPr>
        </p:nvSpPr>
        <p:spPr>
          <a:xfrm>
            <a:off x="293549" y="2130425"/>
            <a:ext cx="4084912" cy="1470025"/>
          </a:xfrm>
        </p:spPr>
        <p:txBody>
          <a:bodyPr lIns="36000" rIns="36000">
            <a:normAutofit/>
          </a:bodyPr>
          <a:lstStyle>
            <a:lvl1pPr algn="l">
              <a:defRPr sz="3000"/>
            </a:lvl1pPr>
          </a:lstStyle>
          <a:p>
            <a:r>
              <a:rPr lang="en-US" smtClean="0"/>
              <a:t>Click to edit Master title style</a:t>
            </a:r>
            <a:endParaRPr lang="en-GB" dirty="0"/>
          </a:p>
        </p:txBody>
      </p:sp>
      <p:sp>
        <p:nvSpPr>
          <p:cNvPr id="3" name="Subtitle 2"/>
          <p:cNvSpPr>
            <a:spLocks noGrp="1"/>
          </p:cNvSpPr>
          <p:nvPr>
            <p:ph type="subTitle" idx="1"/>
          </p:nvPr>
        </p:nvSpPr>
        <p:spPr>
          <a:xfrm>
            <a:off x="293549" y="3620616"/>
            <a:ext cx="4084911" cy="1752600"/>
          </a:xfrm>
        </p:spPr>
        <p:txBody>
          <a:bodyPr lIns="36000" rIns="36000">
            <a:normAutofit/>
          </a:bodyPr>
          <a:lstStyle>
            <a:lvl1pPr marL="0" indent="0" algn="l">
              <a:buNone/>
              <a:defRPr sz="1600" b="1">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pic>
        <p:nvPicPr>
          <p:cNvPr id="13" name="Picture 12"/>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300766" y="295900"/>
            <a:ext cx="1842827" cy="677446"/>
          </a:xfrm>
          <a:prstGeom prst="rect">
            <a:avLst/>
          </a:prstGeom>
        </p:spPr>
      </p:pic>
    </p:spTree>
    <p:extLst>
      <p:ext uri="{BB962C8B-B14F-4D97-AF65-F5344CB8AC3E}">
        <p14:creationId xmlns="" xmlns:p14="http://schemas.microsoft.com/office/powerpoint/2010/main" val="396775430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 24pt Blue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normAutofit/>
          </a:bodyPr>
          <a:lstStyle>
            <a:lvl1pPr marL="0" indent="0">
              <a:buNone/>
              <a:defRPr sz="2400">
                <a:solidFill>
                  <a:schemeClr val="accent1"/>
                </a:solidFill>
              </a:defRPr>
            </a:lvl1pPr>
            <a:lvl2pPr marL="457200" indent="0">
              <a:buNone/>
              <a:defRPr sz="2000">
                <a:solidFill>
                  <a:schemeClr val="accent1"/>
                </a:solidFill>
              </a:defRPr>
            </a:lvl2pPr>
            <a:lvl3pPr marL="914400" indent="0">
              <a:buNone/>
              <a:defRPr sz="1800">
                <a:solidFill>
                  <a:schemeClr val="accent1"/>
                </a:solidFill>
              </a:defRPr>
            </a:lvl3pPr>
            <a:lvl4pPr marL="1371600" indent="0">
              <a:buNone/>
              <a:defRPr sz="1600">
                <a:solidFill>
                  <a:schemeClr val="accent1"/>
                </a:solidFill>
              </a:defRPr>
            </a:lvl4pPr>
            <a:lvl5pPr marL="1828800" indent="0">
              <a:buNone/>
              <a:defRPr sz="1600">
                <a:solidFill>
                  <a:schemeClr val="accent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10"/>
          </p:nvPr>
        </p:nvSpPr>
        <p:spPr/>
        <p:txBody>
          <a:bodyPr/>
          <a:lstStyle/>
          <a:p>
            <a:fld id="{CF95EB17-06C6-4232-B375-440704522892}" type="datetime4">
              <a:rPr lang="en-GB" smtClean="0"/>
              <a:pPr/>
              <a:t>01 July 2016</a:t>
            </a:fld>
            <a:endParaRPr lang="en-GB"/>
          </a:p>
        </p:txBody>
      </p:sp>
      <p:sp>
        <p:nvSpPr>
          <p:cNvPr id="5" name="Footer Placeholder 4"/>
          <p:cNvSpPr>
            <a:spLocks noGrp="1"/>
          </p:cNvSpPr>
          <p:nvPr>
            <p:ph type="ftr" sz="quarter" idx="11"/>
          </p:nvPr>
        </p:nvSpPr>
        <p:spPr/>
        <p:txBody>
          <a:bodyPr/>
          <a:lstStyle/>
          <a:p>
            <a:r>
              <a:rPr lang="en-GB" smtClean="0"/>
              <a:t>Presentation Title</a:t>
            </a:r>
            <a:endParaRPr lang="en-GB"/>
          </a:p>
        </p:txBody>
      </p:sp>
      <p:sp>
        <p:nvSpPr>
          <p:cNvPr id="6" name="Slide Number Placeholder 5"/>
          <p:cNvSpPr>
            <a:spLocks noGrp="1"/>
          </p:cNvSpPr>
          <p:nvPr>
            <p:ph type="sldNum" sz="quarter" idx="12"/>
          </p:nvPr>
        </p:nvSpPr>
        <p:spPr/>
        <p:txBody>
          <a:bodyPr/>
          <a:lstStyle/>
          <a:p>
            <a:fld id="{786194A1-5B28-41B4-A256-7AB656992733}" type="slidenum">
              <a:rPr lang="en-GB" smtClean="0"/>
              <a:pPr/>
              <a:t>‹#›</a:t>
            </a:fld>
            <a:endParaRPr lang="en-GB"/>
          </a:p>
        </p:txBody>
      </p:sp>
    </p:spTree>
    <p:extLst>
      <p:ext uri="{BB962C8B-B14F-4D97-AF65-F5344CB8AC3E}">
        <p14:creationId xmlns="" xmlns:p14="http://schemas.microsoft.com/office/powerpoint/2010/main" val="8723265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rg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8" name="Picture Placeholder 10"/>
          <p:cNvSpPr>
            <a:spLocks noGrp="1"/>
          </p:cNvSpPr>
          <p:nvPr>
            <p:ph type="pic" sz="quarter" idx="14"/>
          </p:nvPr>
        </p:nvSpPr>
        <p:spPr>
          <a:xfrm>
            <a:off x="323850" y="1844675"/>
            <a:ext cx="5688310" cy="4392637"/>
          </a:xfrm>
        </p:spPr>
        <p:txBody>
          <a:bodyPr/>
          <a:lstStyle/>
          <a:p>
            <a:r>
              <a:rPr lang="en-US" smtClean="0"/>
              <a:t>Click icon to add picture</a:t>
            </a:r>
            <a:endParaRPr lang="en-GB"/>
          </a:p>
        </p:txBody>
      </p:sp>
      <p:sp>
        <p:nvSpPr>
          <p:cNvPr id="9" name="Date Placeholder 8"/>
          <p:cNvSpPr>
            <a:spLocks noGrp="1"/>
          </p:cNvSpPr>
          <p:nvPr>
            <p:ph type="dt" sz="half" idx="15"/>
          </p:nvPr>
        </p:nvSpPr>
        <p:spPr/>
        <p:txBody>
          <a:bodyPr/>
          <a:lstStyle/>
          <a:p>
            <a:fld id="{0D94F3F4-7326-4768-80B1-DA9CB78CFC5D}" type="datetime4">
              <a:rPr lang="en-GB" smtClean="0"/>
              <a:pPr/>
              <a:t>01 July 2016</a:t>
            </a:fld>
            <a:endParaRPr lang="en-GB" dirty="0"/>
          </a:p>
        </p:txBody>
      </p:sp>
      <p:sp>
        <p:nvSpPr>
          <p:cNvPr id="10" name="Footer Placeholder 9"/>
          <p:cNvSpPr>
            <a:spLocks noGrp="1"/>
          </p:cNvSpPr>
          <p:nvPr>
            <p:ph type="ftr" sz="quarter" idx="16"/>
          </p:nvPr>
        </p:nvSpPr>
        <p:spPr/>
        <p:txBody>
          <a:bodyPr/>
          <a:lstStyle/>
          <a:p>
            <a:r>
              <a:rPr lang="en-GB" smtClean="0"/>
              <a:t>Presentation Title</a:t>
            </a:r>
            <a:endParaRPr lang="en-GB" dirty="0"/>
          </a:p>
        </p:txBody>
      </p:sp>
      <p:sp>
        <p:nvSpPr>
          <p:cNvPr id="11" name="Slide Number Placeholder 10"/>
          <p:cNvSpPr>
            <a:spLocks noGrp="1"/>
          </p:cNvSpPr>
          <p:nvPr>
            <p:ph type="sldNum" sz="quarter" idx="17"/>
          </p:nvPr>
        </p:nvSpPr>
        <p:spPr/>
        <p:txBody>
          <a:bodyPr/>
          <a:lstStyle/>
          <a:p>
            <a:fld id="{786194A1-5B28-41B4-A256-7AB656992733}" type="slidenum">
              <a:rPr lang="en-GB" smtClean="0"/>
              <a:pPr/>
              <a:t>‹#›</a:t>
            </a:fld>
            <a:endParaRPr lang="en-GB"/>
          </a:p>
        </p:txBody>
      </p:sp>
    </p:spTree>
    <p:extLst>
      <p:ext uri="{BB962C8B-B14F-4D97-AF65-F5344CB8AC3E}">
        <p14:creationId xmlns="" xmlns:p14="http://schemas.microsoft.com/office/powerpoint/2010/main" val="32063906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15CEEF1-EBA6-4FE0-BD3F-2AEC7C213697}" type="datetime4">
              <a:rPr lang="en-GB" smtClean="0"/>
              <a:pPr/>
              <a:t>01 July 2016</a:t>
            </a:fld>
            <a:endParaRPr lang="en-GB"/>
          </a:p>
        </p:txBody>
      </p:sp>
      <p:sp>
        <p:nvSpPr>
          <p:cNvPr id="4" name="Footer Placeholder 3"/>
          <p:cNvSpPr>
            <a:spLocks noGrp="1"/>
          </p:cNvSpPr>
          <p:nvPr>
            <p:ph type="ftr" sz="quarter" idx="11"/>
          </p:nvPr>
        </p:nvSpPr>
        <p:spPr/>
        <p:txBody>
          <a:bodyPr/>
          <a:lstStyle/>
          <a:p>
            <a:r>
              <a:rPr lang="en-GB" smtClean="0"/>
              <a:t>Presentation Title</a:t>
            </a:r>
            <a:endParaRPr lang="en-GB"/>
          </a:p>
        </p:txBody>
      </p:sp>
      <p:sp>
        <p:nvSpPr>
          <p:cNvPr id="5" name="Slide Number Placeholder 4"/>
          <p:cNvSpPr>
            <a:spLocks noGrp="1"/>
          </p:cNvSpPr>
          <p:nvPr>
            <p:ph type="sldNum" sz="quarter" idx="12"/>
          </p:nvPr>
        </p:nvSpPr>
        <p:spPr/>
        <p:txBody>
          <a:bodyPr/>
          <a:lstStyle/>
          <a:p>
            <a:fld id="{786194A1-5B28-41B4-A256-7AB656992733}" type="slidenum">
              <a:rPr lang="en-GB" smtClean="0"/>
              <a:pPr/>
              <a:t>‹#›</a:t>
            </a:fld>
            <a:endParaRPr lang="en-GB"/>
          </a:p>
        </p:txBody>
      </p:sp>
    </p:spTree>
    <p:extLst>
      <p:ext uri="{BB962C8B-B14F-4D97-AF65-F5344CB8AC3E}">
        <p14:creationId xmlns="" xmlns:p14="http://schemas.microsoft.com/office/powerpoint/2010/main" val="8966170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4F131E-429A-4FBD-A740-D89CA188F899}" type="datetime4">
              <a:rPr lang="en-GB" smtClean="0"/>
              <a:pPr/>
              <a:t>01 July 2016</a:t>
            </a:fld>
            <a:endParaRPr lang="en-GB"/>
          </a:p>
        </p:txBody>
      </p:sp>
      <p:sp>
        <p:nvSpPr>
          <p:cNvPr id="3" name="Footer Placeholder 2"/>
          <p:cNvSpPr>
            <a:spLocks noGrp="1"/>
          </p:cNvSpPr>
          <p:nvPr>
            <p:ph type="ftr" sz="quarter" idx="11"/>
          </p:nvPr>
        </p:nvSpPr>
        <p:spPr/>
        <p:txBody>
          <a:bodyPr/>
          <a:lstStyle/>
          <a:p>
            <a:r>
              <a:rPr lang="en-GB" smtClean="0"/>
              <a:t>Presentation Title</a:t>
            </a:r>
            <a:endParaRPr lang="en-GB"/>
          </a:p>
        </p:txBody>
      </p:sp>
      <p:sp>
        <p:nvSpPr>
          <p:cNvPr id="4" name="Slide Number Placeholder 3"/>
          <p:cNvSpPr>
            <a:spLocks noGrp="1"/>
          </p:cNvSpPr>
          <p:nvPr>
            <p:ph type="sldNum" sz="quarter" idx="12"/>
          </p:nvPr>
        </p:nvSpPr>
        <p:spPr/>
        <p:txBody>
          <a:bodyPr/>
          <a:lstStyle/>
          <a:p>
            <a:fld id="{786194A1-5B28-41B4-A256-7AB656992733}" type="slidenum">
              <a:rPr lang="en-GB" smtClean="0"/>
              <a:pPr/>
              <a:t>‹#›</a:t>
            </a:fld>
            <a:endParaRPr lang="en-GB"/>
          </a:p>
        </p:txBody>
      </p:sp>
    </p:spTree>
    <p:extLst>
      <p:ext uri="{BB962C8B-B14F-4D97-AF65-F5344CB8AC3E}">
        <p14:creationId xmlns="" xmlns:p14="http://schemas.microsoft.com/office/powerpoint/2010/main" val="23590681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Divider A">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 xmlns:a14="http://schemas.microsoft.com/office/drawing/2010/main" val="0"/>
              </a:ext>
            </a:extLst>
          </a:blip>
          <a:srcRect t="6497" b="9666"/>
          <a:stretch/>
        </p:blipFill>
        <p:spPr>
          <a:xfrm>
            <a:off x="0" y="0"/>
            <a:ext cx="8271538" cy="6858001"/>
          </a:xfrm>
          <a:prstGeom prst="rect">
            <a:avLst/>
          </a:prstGeom>
        </p:spPr>
      </p:pic>
      <p:grpSp>
        <p:nvGrpSpPr>
          <p:cNvPr id="6" name="Group 5"/>
          <p:cNvGrpSpPr/>
          <p:nvPr userDrawn="1"/>
        </p:nvGrpSpPr>
        <p:grpSpPr>
          <a:xfrm>
            <a:off x="8235165" y="1"/>
            <a:ext cx="916469" cy="6858000"/>
            <a:chOff x="8271538" y="1"/>
            <a:chExt cx="916469" cy="6858000"/>
          </a:xfrm>
        </p:grpSpPr>
        <p:sp>
          <p:nvSpPr>
            <p:cNvPr id="5" name="Rectangle 4"/>
            <p:cNvSpPr/>
            <p:nvPr userDrawn="1"/>
          </p:nvSpPr>
          <p:spPr>
            <a:xfrm>
              <a:off x="8554691" y="1"/>
              <a:ext cx="633316" cy="68579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userDrawn="1"/>
          </p:nvSpPr>
          <p:spPr>
            <a:xfrm flipH="1">
              <a:off x="8271538" y="1"/>
              <a:ext cx="283284"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p:cNvSpPr>
            <a:spLocks noGrp="1"/>
          </p:cNvSpPr>
          <p:nvPr>
            <p:ph type="ctrTitle"/>
          </p:nvPr>
        </p:nvSpPr>
        <p:spPr>
          <a:xfrm>
            <a:off x="293548" y="2130425"/>
            <a:ext cx="5286563" cy="2018655"/>
          </a:xfrm>
        </p:spPr>
        <p:txBody>
          <a:bodyPr lIns="36000" rIns="36000">
            <a:normAutofit/>
          </a:bodyPr>
          <a:lstStyle>
            <a:lvl1pPr algn="l">
              <a:defRPr sz="3600">
                <a:solidFill>
                  <a:schemeClr val="bg1"/>
                </a:solidFill>
              </a:defRPr>
            </a:lvl1pPr>
          </a:lstStyle>
          <a:p>
            <a:r>
              <a:rPr lang="en-US" smtClean="0"/>
              <a:t>Click to edit Master title style</a:t>
            </a:r>
            <a:endParaRPr lang="en-GB" dirty="0"/>
          </a:p>
        </p:txBody>
      </p:sp>
      <p:sp>
        <p:nvSpPr>
          <p:cNvPr id="3" name="Subtitle 2"/>
          <p:cNvSpPr>
            <a:spLocks noGrp="1"/>
          </p:cNvSpPr>
          <p:nvPr>
            <p:ph type="subTitle" idx="1" hasCustomPrompt="1"/>
          </p:nvPr>
        </p:nvSpPr>
        <p:spPr>
          <a:xfrm>
            <a:off x="199057" y="4996263"/>
            <a:ext cx="4084911" cy="1752600"/>
          </a:xfrm>
        </p:spPr>
        <p:txBody>
          <a:bodyPr lIns="36000" rIns="36000" anchor="b">
            <a:normAutofit/>
          </a:bodyPr>
          <a:lstStyle>
            <a:lvl1pPr marL="0" indent="0" algn="l">
              <a:buNone/>
              <a:defRPr sz="8800" b="0" spc="-30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No.</a:t>
            </a:r>
            <a:endParaRPr lang="en-GB" dirty="0"/>
          </a:p>
        </p:txBody>
      </p:sp>
      <p:pic>
        <p:nvPicPr>
          <p:cNvPr id="13" name="Picture 12"/>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300767" y="295900"/>
            <a:ext cx="1842824" cy="677445"/>
          </a:xfrm>
          <a:prstGeom prst="rect">
            <a:avLst/>
          </a:prstGeom>
        </p:spPr>
      </p:pic>
    </p:spTree>
    <p:extLst>
      <p:ext uri="{BB962C8B-B14F-4D97-AF65-F5344CB8AC3E}">
        <p14:creationId xmlns="" xmlns:p14="http://schemas.microsoft.com/office/powerpoint/2010/main" val="121152650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Divider B">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 xmlns:a14="http://schemas.microsoft.com/office/drawing/2010/main" val="0"/>
              </a:ext>
            </a:extLst>
          </a:blip>
          <a:srcRect t="1683" b="15890"/>
          <a:stretch/>
        </p:blipFill>
        <p:spPr>
          <a:xfrm>
            <a:off x="0" y="1"/>
            <a:ext cx="8413180" cy="6858000"/>
          </a:xfrm>
          <a:prstGeom prst="rect">
            <a:avLst/>
          </a:prstGeom>
        </p:spPr>
      </p:pic>
      <p:sp>
        <p:nvSpPr>
          <p:cNvPr id="2" name="Title 1"/>
          <p:cNvSpPr>
            <a:spLocks noGrp="1"/>
          </p:cNvSpPr>
          <p:nvPr>
            <p:ph type="ctrTitle"/>
          </p:nvPr>
        </p:nvSpPr>
        <p:spPr>
          <a:xfrm>
            <a:off x="293548" y="2130425"/>
            <a:ext cx="5286563" cy="2018655"/>
          </a:xfrm>
        </p:spPr>
        <p:txBody>
          <a:bodyPr lIns="36000" rIns="36000">
            <a:normAutofit/>
          </a:bodyPr>
          <a:lstStyle>
            <a:lvl1pPr algn="l">
              <a:defRPr sz="3600">
                <a:solidFill>
                  <a:schemeClr val="bg1"/>
                </a:solidFill>
              </a:defRPr>
            </a:lvl1pPr>
          </a:lstStyle>
          <a:p>
            <a:r>
              <a:rPr lang="en-US" smtClean="0"/>
              <a:t>Click to edit Master title style</a:t>
            </a:r>
            <a:endParaRPr lang="en-GB" dirty="0"/>
          </a:p>
        </p:txBody>
      </p:sp>
      <p:sp>
        <p:nvSpPr>
          <p:cNvPr id="3" name="Subtitle 2"/>
          <p:cNvSpPr>
            <a:spLocks noGrp="1"/>
          </p:cNvSpPr>
          <p:nvPr>
            <p:ph type="subTitle" idx="1" hasCustomPrompt="1"/>
          </p:nvPr>
        </p:nvSpPr>
        <p:spPr>
          <a:xfrm>
            <a:off x="199057" y="4996263"/>
            <a:ext cx="4084911" cy="1752600"/>
          </a:xfrm>
        </p:spPr>
        <p:txBody>
          <a:bodyPr lIns="36000" rIns="36000" anchor="b">
            <a:normAutofit/>
          </a:bodyPr>
          <a:lstStyle>
            <a:lvl1pPr marL="0" indent="0" algn="l">
              <a:buNone/>
              <a:defRPr sz="8800" b="0" spc="-30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No.</a:t>
            </a:r>
            <a:endParaRPr lang="en-GB" dirty="0"/>
          </a:p>
        </p:txBody>
      </p:sp>
      <p:pic>
        <p:nvPicPr>
          <p:cNvPr id="9" name="Picture 8"/>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300767" y="295900"/>
            <a:ext cx="1842824" cy="677445"/>
          </a:xfrm>
          <a:prstGeom prst="rect">
            <a:avLst/>
          </a:prstGeom>
        </p:spPr>
      </p:pic>
      <p:grpSp>
        <p:nvGrpSpPr>
          <p:cNvPr id="11" name="Group 10"/>
          <p:cNvGrpSpPr/>
          <p:nvPr userDrawn="1"/>
        </p:nvGrpSpPr>
        <p:grpSpPr>
          <a:xfrm>
            <a:off x="8235165" y="1"/>
            <a:ext cx="916469" cy="6858000"/>
            <a:chOff x="8271538" y="1"/>
            <a:chExt cx="916469" cy="6858000"/>
          </a:xfrm>
        </p:grpSpPr>
        <p:sp>
          <p:nvSpPr>
            <p:cNvPr id="12" name="Rectangle 11"/>
            <p:cNvSpPr/>
            <p:nvPr userDrawn="1"/>
          </p:nvSpPr>
          <p:spPr>
            <a:xfrm>
              <a:off x="8554691" y="1"/>
              <a:ext cx="633316" cy="68579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userDrawn="1"/>
          </p:nvSpPr>
          <p:spPr>
            <a:xfrm flipH="1">
              <a:off x="8271538" y="1"/>
              <a:ext cx="283284"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 xmlns:p14="http://schemas.microsoft.com/office/powerpoint/2010/main" val="266260157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9F2AF39-F53C-4E00-924A-075C5FABD984}" type="datetime4">
              <a:rPr lang="en-GB" smtClean="0"/>
              <a:pPr/>
              <a:t>01 July 2016</a:t>
            </a:fld>
            <a:endParaRPr lang="en-GB"/>
          </a:p>
        </p:txBody>
      </p:sp>
      <p:sp>
        <p:nvSpPr>
          <p:cNvPr id="5" name="Footer Placeholder 4"/>
          <p:cNvSpPr>
            <a:spLocks noGrp="1"/>
          </p:cNvSpPr>
          <p:nvPr>
            <p:ph type="ftr" sz="quarter" idx="11"/>
          </p:nvPr>
        </p:nvSpPr>
        <p:spPr/>
        <p:txBody>
          <a:bodyPr/>
          <a:lstStyle/>
          <a:p>
            <a:r>
              <a:rPr lang="en-GB" smtClean="0"/>
              <a:t>Presentation Title</a:t>
            </a:r>
            <a:endParaRPr lang="en-GB"/>
          </a:p>
        </p:txBody>
      </p:sp>
      <p:sp>
        <p:nvSpPr>
          <p:cNvPr id="6" name="Slide Number Placeholder 5"/>
          <p:cNvSpPr>
            <a:spLocks noGrp="1"/>
          </p:cNvSpPr>
          <p:nvPr>
            <p:ph type="sldNum" sz="quarter" idx="12"/>
          </p:nvPr>
        </p:nvSpPr>
        <p:spPr/>
        <p:txBody>
          <a:bodyPr/>
          <a:lstStyle/>
          <a:p>
            <a:fld id="{786194A1-5B28-41B4-A256-7AB656992733}" type="slidenum">
              <a:rPr lang="en-GB" smtClean="0"/>
              <a:pPr/>
              <a:t>‹#›</a:t>
            </a:fld>
            <a:endParaRPr lang="en-GB"/>
          </a:p>
        </p:txBody>
      </p:sp>
    </p:spTree>
    <p:extLst>
      <p:ext uri="{BB962C8B-B14F-4D97-AF65-F5344CB8AC3E}">
        <p14:creationId xmlns="" xmlns:p14="http://schemas.microsoft.com/office/powerpoint/2010/main" val="393128857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15842" y="269776"/>
            <a:ext cx="8316598" cy="11430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215842" y="1772816"/>
            <a:ext cx="4038600" cy="4525963"/>
          </a:xfrm>
        </p:spPr>
        <p:txBody>
          <a:bodyPr>
            <a:normAutofit/>
          </a:bodyPr>
          <a:lstStyle>
            <a:lvl1pPr>
              <a:defRPr sz="1600"/>
            </a:lvl1pPr>
            <a:lvl2pPr>
              <a:defRPr sz="1400"/>
            </a:lvl2pPr>
            <a:lvl3pPr>
              <a:defRPr sz="1200"/>
            </a:lvl3pPr>
            <a:lvl4pPr>
              <a:defRPr sz="1100"/>
            </a:lvl4pPr>
            <a:lvl5pPr>
              <a:defRPr sz="11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427984" y="1772816"/>
            <a:ext cx="4038600" cy="4525963"/>
          </a:xfrm>
        </p:spPr>
        <p:txBody>
          <a:bodyPr>
            <a:normAutofit/>
          </a:bodyPr>
          <a:lstStyle>
            <a:lvl1pPr>
              <a:defRPr sz="1600"/>
            </a:lvl1pPr>
            <a:lvl2pPr>
              <a:defRPr sz="1400"/>
            </a:lvl2pPr>
            <a:lvl3pPr>
              <a:defRPr sz="1200"/>
            </a:lvl3pPr>
            <a:lvl4pPr>
              <a:defRPr sz="1100"/>
            </a:lvl4pPr>
            <a:lvl5pPr>
              <a:defRPr sz="11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Date Placeholder 4"/>
          <p:cNvSpPr>
            <a:spLocks noGrp="1"/>
          </p:cNvSpPr>
          <p:nvPr>
            <p:ph type="dt" sz="half" idx="10"/>
          </p:nvPr>
        </p:nvSpPr>
        <p:spPr/>
        <p:txBody>
          <a:bodyPr/>
          <a:lstStyle/>
          <a:p>
            <a:fld id="{9EF5E671-99CD-4177-8DBC-0CF7E502D28B}" type="datetime4">
              <a:rPr lang="en-GB" smtClean="0"/>
              <a:pPr/>
              <a:t>01 July 2016</a:t>
            </a:fld>
            <a:endParaRPr lang="en-GB"/>
          </a:p>
        </p:txBody>
      </p:sp>
      <p:sp>
        <p:nvSpPr>
          <p:cNvPr id="6" name="Footer Placeholder 5"/>
          <p:cNvSpPr>
            <a:spLocks noGrp="1"/>
          </p:cNvSpPr>
          <p:nvPr>
            <p:ph type="ftr" sz="quarter" idx="11"/>
          </p:nvPr>
        </p:nvSpPr>
        <p:spPr/>
        <p:txBody>
          <a:bodyPr/>
          <a:lstStyle/>
          <a:p>
            <a:r>
              <a:rPr lang="en-GB" smtClean="0"/>
              <a:t>Presentation Title</a:t>
            </a:r>
            <a:endParaRPr lang="en-GB"/>
          </a:p>
        </p:txBody>
      </p:sp>
      <p:sp>
        <p:nvSpPr>
          <p:cNvPr id="7" name="Slide Number Placeholder 6"/>
          <p:cNvSpPr>
            <a:spLocks noGrp="1"/>
          </p:cNvSpPr>
          <p:nvPr>
            <p:ph type="sldNum" sz="quarter" idx="12"/>
          </p:nvPr>
        </p:nvSpPr>
        <p:spPr/>
        <p:txBody>
          <a:bodyPr/>
          <a:lstStyle/>
          <a:p>
            <a:fld id="{786194A1-5B28-41B4-A256-7AB656992733}" type="slidenum">
              <a:rPr lang="en-GB" smtClean="0"/>
              <a:pPr/>
              <a:t>‹#›</a:t>
            </a:fld>
            <a:endParaRPr lang="en-GB"/>
          </a:p>
        </p:txBody>
      </p:sp>
    </p:spTree>
    <p:extLst>
      <p:ext uri="{BB962C8B-B14F-4D97-AF65-F5344CB8AC3E}">
        <p14:creationId xmlns="" xmlns:p14="http://schemas.microsoft.com/office/powerpoint/2010/main" val="336918328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left">
    <p:spTree>
      <p:nvGrpSpPr>
        <p:cNvPr id="1" name=""/>
        <p:cNvGrpSpPr/>
        <p:nvPr/>
      </p:nvGrpSpPr>
      <p:grpSpPr>
        <a:xfrm>
          <a:off x="0" y="0"/>
          <a:ext cx="0" cy="0"/>
          <a:chOff x="0" y="0"/>
          <a:chExt cx="0" cy="0"/>
        </a:xfrm>
      </p:grpSpPr>
      <p:sp>
        <p:nvSpPr>
          <p:cNvPr id="2" name="Title 1"/>
          <p:cNvSpPr>
            <a:spLocks noGrp="1"/>
          </p:cNvSpPr>
          <p:nvPr>
            <p:ph type="title"/>
          </p:nvPr>
        </p:nvSpPr>
        <p:spPr>
          <a:xfrm>
            <a:off x="215842" y="269776"/>
            <a:ext cx="8316598" cy="11430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215842" y="1772816"/>
            <a:ext cx="5436278" cy="4525963"/>
          </a:xfrm>
        </p:spPr>
        <p:txBody>
          <a:bodyPr>
            <a:normAutofit/>
          </a:bodyPr>
          <a:lstStyle>
            <a:lvl1pPr>
              <a:defRPr sz="1600"/>
            </a:lvl1pPr>
            <a:lvl2pPr>
              <a:defRPr sz="1400"/>
            </a:lvl2pPr>
            <a:lvl3pPr>
              <a:defRPr sz="1200"/>
            </a:lvl3pPr>
            <a:lvl4pPr>
              <a:defRPr sz="1100"/>
            </a:lvl4pPr>
            <a:lvl5pPr>
              <a:defRPr sz="11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Date Placeholder 4"/>
          <p:cNvSpPr>
            <a:spLocks noGrp="1"/>
          </p:cNvSpPr>
          <p:nvPr>
            <p:ph type="dt" sz="half" idx="10"/>
          </p:nvPr>
        </p:nvSpPr>
        <p:spPr/>
        <p:txBody>
          <a:bodyPr/>
          <a:lstStyle/>
          <a:p>
            <a:fld id="{A5065BC2-2DAA-4D80-B2E4-0F86901ECE4F}" type="datetime4">
              <a:rPr lang="en-GB" smtClean="0"/>
              <a:pPr/>
              <a:t>01 July 2016</a:t>
            </a:fld>
            <a:endParaRPr lang="en-GB"/>
          </a:p>
        </p:txBody>
      </p:sp>
      <p:sp>
        <p:nvSpPr>
          <p:cNvPr id="6" name="Footer Placeholder 5"/>
          <p:cNvSpPr>
            <a:spLocks noGrp="1"/>
          </p:cNvSpPr>
          <p:nvPr>
            <p:ph type="ftr" sz="quarter" idx="11"/>
          </p:nvPr>
        </p:nvSpPr>
        <p:spPr/>
        <p:txBody>
          <a:bodyPr/>
          <a:lstStyle/>
          <a:p>
            <a:r>
              <a:rPr lang="en-GB" smtClean="0"/>
              <a:t>Presentation Title</a:t>
            </a:r>
            <a:endParaRPr lang="en-GB"/>
          </a:p>
        </p:txBody>
      </p:sp>
      <p:sp>
        <p:nvSpPr>
          <p:cNvPr id="7" name="Slide Number Placeholder 6"/>
          <p:cNvSpPr>
            <a:spLocks noGrp="1"/>
          </p:cNvSpPr>
          <p:nvPr>
            <p:ph type="sldNum" sz="quarter" idx="12"/>
          </p:nvPr>
        </p:nvSpPr>
        <p:spPr/>
        <p:txBody>
          <a:bodyPr/>
          <a:lstStyle/>
          <a:p>
            <a:fld id="{786194A1-5B28-41B4-A256-7AB656992733}" type="slidenum">
              <a:rPr lang="en-GB" smtClean="0"/>
              <a:pPr/>
              <a:t>‹#›</a:t>
            </a:fld>
            <a:endParaRPr lang="en-GB"/>
          </a:p>
        </p:txBody>
      </p:sp>
    </p:spTree>
    <p:extLst>
      <p:ext uri="{BB962C8B-B14F-4D97-AF65-F5344CB8AC3E}">
        <p14:creationId xmlns="" xmlns:p14="http://schemas.microsoft.com/office/powerpoint/2010/main" val="299069589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left - Horizontal right">
    <p:spTree>
      <p:nvGrpSpPr>
        <p:cNvPr id="1" name=""/>
        <p:cNvGrpSpPr/>
        <p:nvPr/>
      </p:nvGrpSpPr>
      <p:grpSpPr>
        <a:xfrm>
          <a:off x="0" y="0"/>
          <a:ext cx="0" cy="0"/>
          <a:chOff x="0" y="0"/>
          <a:chExt cx="0" cy="0"/>
        </a:xfrm>
      </p:grpSpPr>
      <p:sp>
        <p:nvSpPr>
          <p:cNvPr id="2" name="Title 1"/>
          <p:cNvSpPr>
            <a:spLocks noGrp="1"/>
          </p:cNvSpPr>
          <p:nvPr>
            <p:ph type="title"/>
          </p:nvPr>
        </p:nvSpPr>
        <p:spPr>
          <a:xfrm>
            <a:off x="215842" y="269776"/>
            <a:ext cx="8316598" cy="11430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215842" y="1772816"/>
            <a:ext cx="3564070" cy="4525963"/>
          </a:xfrm>
        </p:spPr>
        <p:txBody>
          <a:bodyPr>
            <a:normAutofit/>
          </a:bodyPr>
          <a:lstStyle>
            <a:lvl1pPr>
              <a:defRPr sz="1600"/>
            </a:lvl1pPr>
            <a:lvl2pPr>
              <a:defRPr sz="1400"/>
            </a:lvl2pPr>
            <a:lvl3pPr>
              <a:defRPr sz="1200"/>
            </a:lvl3pPr>
            <a:lvl4pPr>
              <a:defRPr sz="1100"/>
            </a:lvl4pPr>
            <a:lvl5pPr>
              <a:defRPr sz="11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211960" y="1772817"/>
            <a:ext cx="4254624" cy="2241800"/>
          </a:xfrm>
        </p:spPr>
        <p:txBody>
          <a:bodyPr>
            <a:normAutofit/>
          </a:bodyPr>
          <a:lstStyle>
            <a:lvl1pPr>
              <a:defRPr sz="1600"/>
            </a:lvl1pPr>
            <a:lvl2pPr>
              <a:defRPr sz="1400"/>
            </a:lvl2pPr>
            <a:lvl3pPr>
              <a:defRPr sz="1200"/>
            </a:lvl3pPr>
            <a:lvl4pPr>
              <a:defRPr sz="1100"/>
            </a:lvl4pPr>
            <a:lvl5pPr>
              <a:defRPr sz="11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Date Placeholder 4"/>
          <p:cNvSpPr>
            <a:spLocks noGrp="1"/>
          </p:cNvSpPr>
          <p:nvPr>
            <p:ph type="dt" sz="half" idx="10"/>
          </p:nvPr>
        </p:nvSpPr>
        <p:spPr/>
        <p:txBody>
          <a:bodyPr/>
          <a:lstStyle/>
          <a:p>
            <a:fld id="{CDEBB757-A882-40E6-9573-0CE4F2ECDB20}" type="datetime4">
              <a:rPr lang="en-GB" smtClean="0"/>
              <a:pPr/>
              <a:t>01 July 2016</a:t>
            </a:fld>
            <a:endParaRPr lang="en-GB"/>
          </a:p>
        </p:txBody>
      </p:sp>
      <p:sp>
        <p:nvSpPr>
          <p:cNvPr id="6" name="Footer Placeholder 5"/>
          <p:cNvSpPr>
            <a:spLocks noGrp="1"/>
          </p:cNvSpPr>
          <p:nvPr>
            <p:ph type="ftr" sz="quarter" idx="11"/>
          </p:nvPr>
        </p:nvSpPr>
        <p:spPr/>
        <p:txBody>
          <a:bodyPr/>
          <a:lstStyle/>
          <a:p>
            <a:r>
              <a:rPr lang="en-GB" smtClean="0"/>
              <a:t>Presentation Title</a:t>
            </a:r>
            <a:endParaRPr lang="en-GB"/>
          </a:p>
        </p:txBody>
      </p:sp>
      <p:sp>
        <p:nvSpPr>
          <p:cNvPr id="7" name="Slide Number Placeholder 6"/>
          <p:cNvSpPr>
            <a:spLocks noGrp="1"/>
          </p:cNvSpPr>
          <p:nvPr>
            <p:ph type="sldNum" sz="quarter" idx="12"/>
          </p:nvPr>
        </p:nvSpPr>
        <p:spPr/>
        <p:txBody>
          <a:bodyPr/>
          <a:lstStyle/>
          <a:p>
            <a:fld id="{786194A1-5B28-41B4-A256-7AB656992733}" type="slidenum">
              <a:rPr lang="en-GB" smtClean="0"/>
              <a:pPr/>
              <a:t>‹#›</a:t>
            </a:fld>
            <a:endParaRPr lang="en-GB"/>
          </a:p>
        </p:txBody>
      </p:sp>
      <p:sp>
        <p:nvSpPr>
          <p:cNvPr id="10" name="Content Placeholder 3"/>
          <p:cNvSpPr>
            <a:spLocks noGrp="1"/>
          </p:cNvSpPr>
          <p:nvPr>
            <p:ph sz="half" idx="14"/>
          </p:nvPr>
        </p:nvSpPr>
        <p:spPr>
          <a:xfrm>
            <a:off x="4211960" y="4139528"/>
            <a:ext cx="4254624" cy="2241800"/>
          </a:xfrm>
        </p:spPr>
        <p:txBody>
          <a:bodyPr>
            <a:normAutofit/>
          </a:bodyPr>
          <a:lstStyle>
            <a:lvl1pPr>
              <a:defRPr sz="1600"/>
            </a:lvl1pPr>
            <a:lvl2pPr>
              <a:defRPr sz="1400"/>
            </a:lvl2pPr>
            <a:lvl3pPr>
              <a:defRPr sz="1200"/>
            </a:lvl3pPr>
            <a:lvl4pPr>
              <a:defRPr sz="1100"/>
            </a:lvl4pPr>
            <a:lvl5pPr>
              <a:defRPr sz="11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 xmlns:p14="http://schemas.microsoft.com/office/powerpoint/2010/main" val="102845606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left - Vertical right">
    <p:spTree>
      <p:nvGrpSpPr>
        <p:cNvPr id="1" name=""/>
        <p:cNvGrpSpPr/>
        <p:nvPr/>
      </p:nvGrpSpPr>
      <p:grpSpPr>
        <a:xfrm>
          <a:off x="0" y="0"/>
          <a:ext cx="0" cy="0"/>
          <a:chOff x="0" y="0"/>
          <a:chExt cx="0" cy="0"/>
        </a:xfrm>
      </p:grpSpPr>
      <p:sp>
        <p:nvSpPr>
          <p:cNvPr id="2" name="Title 1"/>
          <p:cNvSpPr>
            <a:spLocks noGrp="1"/>
          </p:cNvSpPr>
          <p:nvPr>
            <p:ph type="title"/>
          </p:nvPr>
        </p:nvSpPr>
        <p:spPr>
          <a:xfrm>
            <a:off x="215842" y="269776"/>
            <a:ext cx="8316598" cy="11430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215842" y="1772816"/>
            <a:ext cx="3564070" cy="4525963"/>
          </a:xfrm>
        </p:spPr>
        <p:txBody>
          <a:bodyPr>
            <a:normAutofit/>
          </a:bodyPr>
          <a:lstStyle>
            <a:lvl1pPr>
              <a:defRPr sz="1600"/>
            </a:lvl1pPr>
            <a:lvl2pPr>
              <a:defRPr sz="1400"/>
            </a:lvl2pPr>
            <a:lvl3pPr>
              <a:defRPr sz="1200"/>
            </a:lvl3pPr>
            <a:lvl4pPr>
              <a:defRPr sz="1100"/>
            </a:lvl4pPr>
            <a:lvl5pPr>
              <a:defRPr sz="11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3924176" y="1772816"/>
            <a:ext cx="2232000" cy="3384376"/>
          </a:xfrm>
        </p:spPr>
        <p:txBody>
          <a:bodyPr>
            <a:normAutofit/>
          </a:bodyPr>
          <a:lstStyle>
            <a:lvl1pPr>
              <a:defRPr sz="1600"/>
            </a:lvl1pPr>
            <a:lvl2pPr>
              <a:defRPr sz="1400"/>
            </a:lvl2pPr>
            <a:lvl3pPr>
              <a:defRPr sz="1200"/>
            </a:lvl3pPr>
            <a:lvl4pPr>
              <a:defRPr sz="1100"/>
            </a:lvl4pPr>
            <a:lvl5pPr>
              <a:defRPr sz="11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Date Placeholder 4"/>
          <p:cNvSpPr>
            <a:spLocks noGrp="1"/>
          </p:cNvSpPr>
          <p:nvPr>
            <p:ph type="dt" sz="half" idx="10"/>
          </p:nvPr>
        </p:nvSpPr>
        <p:spPr/>
        <p:txBody>
          <a:bodyPr/>
          <a:lstStyle/>
          <a:p>
            <a:fld id="{BB6139EF-FFC8-4ECA-877C-C6DEDC2F8671}" type="datetime4">
              <a:rPr lang="en-GB" smtClean="0"/>
              <a:pPr/>
              <a:t>01 July 2016</a:t>
            </a:fld>
            <a:endParaRPr lang="en-GB"/>
          </a:p>
        </p:txBody>
      </p:sp>
      <p:sp>
        <p:nvSpPr>
          <p:cNvPr id="6" name="Footer Placeholder 5"/>
          <p:cNvSpPr>
            <a:spLocks noGrp="1"/>
          </p:cNvSpPr>
          <p:nvPr>
            <p:ph type="ftr" sz="quarter" idx="11"/>
          </p:nvPr>
        </p:nvSpPr>
        <p:spPr/>
        <p:txBody>
          <a:bodyPr/>
          <a:lstStyle/>
          <a:p>
            <a:r>
              <a:rPr lang="en-GB" smtClean="0"/>
              <a:t>Presentation Title</a:t>
            </a:r>
            <a:endParaRPr lang="en-GB"/>
          </a:p>
        </p:txBody>
      </p:sp>
      <p:sp>
        <p:nvSpPr>
          <p:cNvPr id="7" name="Slide Number Placeholder 6"/>
          <p:cNvSpPr>
            <a:spLocks noGrp="1"/>
          </p:cNvSpPr>
          <p:nvPr>
            <p:ph type="sldNum" sz="quarter" idx="12"/>
          </p:nvPr>
        </p:nvSpPr>
        <p:spPr/>
        <p:txBody>
          <a:bodyPr/>
          <a:lstStyle/>
          <a:p>
            <a:fld id="{786194A1-5B28-41B4-A256-7AB656992733}" type="slidenum">
              <a:rPr lang="en-GB" smtClean="0"/>
              <a:pPr/>
              <a:t>‹#›</a:t>
            </a:fld>
            <a:endParaRPr lang="en-GB"/>
          </a:p>
        </p:txBody>
      </p:sp>
      <p:sp>
        <p:nvSpPr>
          <p:cNvPr id="10" name="Content Placeholder 3"/>
          <p:cNvSpPr>
            <a:spLocks noGrp="1"/>
          </p:cNvSpPr>
          <p:nvPr>
            <p:ph sz="half" idx="14"/>
          </p:nvPr>
        </p:nvSpPr>
        <p:spPr>
          <a:xfrm>
            <a:off x="6228432" y="1772816"/>
            <a:ext cx="2232000" cy="3384376"/>
          </a:xfrm>
        </p:spPr>
        <p:txBody>
          <a:bodyPr>
            <a:normAutofit/>
          </a:bodyPr>
          <a:lstStyle>
            <a:lvl1pPr>
              <a:defRPr sz="1600"/>
            </a:lvl1pPr>
            <a:lvl2pPr>
              <a:defRPr sz="1400"/>
            </a:lvl2pPr>
            <a:lvl3pPr>
              <a:defRPr sz="1200"/>
            </a:lvl3pPr>
            <a:lvl4pPr>
              <a:defRPr sz="1100"/>
            </a:lvl4pPr>
            <a:lvl5pPr>
              <a:defRPr sz="11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 xmlns:p14="http://schemas.microsoft.com/office/powerpoint/2010/main" val="96779146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ultiple Image &amp; text ">
    <p:spTree>
      <p:nvGrpSpPr>
        <p:cNvPr id="1" name=""/>
        <p:cNvGrpSpPr/>
        <p:nvPr/>
      </p:nvGrpSpPr>
      <p:grpSpPr>
        <a:xfrm>
          <a:off x="0" y="0"/>
          <a:ext cx="0" cy="0"/>
          <a:chOff x="0" y="0"/>
          <a:chExt cx="0" cy="0"/>
        </a:xfrm>
      </p:grpSpPr>
      <p:sp>
        <p:nvSpPr>
          <p:cNvPr id="2" name="Title 1"/>
          <p:cNvSpPr>
            <a:spLocks noGrp="1"/>
          </p:cNvSpPr>
          <p:nvPr>
            <p:ph type="title"/>
          </p:nvPr>
        </p:nvSpPr>
        <p:spPr>
          <a:xfrm>
            <a:off x="215842" y="269776"/>
            <a:ext cx="8316598" cy="1143000"/>
          </a:xfrm>
        </p:spPr>
        <p:txBody>
          <a:bodyPr/>
          <a:lstStyle/>
          <a:p>
            <a:r>
              <a:rPr lang="en-US" smtClean="0"/>
              <a:t>Click to edit Master title style</a:t>
            </a:r>
            <a:endParaRPr lang="en-GB"/>
          </a:p>
        </p:txBody>
      </p:sp>
      <p:sp>
        <p:nvSpPr>
          <p:cNvPr id="5" name="Date Placeholder 4"/>
          <p:cNvSpPr>
            <a:spLocks noGrp="1"/>
          </p:cNvSpPr>
          <p:nvPr>
            <p:ph type="dt" sz="half" idx="10"/>
          </p:nvPr>
        </p:nvSpPr>
        <p:spPr/>
        <p:txBody>
          <a:bodyPr/>
          <a:lstStyle/>
          <a:p>
            <a:fld id="{F618F212-E481-44F7-B42C-806BFC6E29C3}" type="datetime4">
              <a:rPr lang="en-GB" smtClean="0"/>
              <a:pPr/>
              <a:t>01 July 2016</a:t>
            </a:fld>
            <a:endParaRPr lang="en-GB"/>
          </a:p>
        </p:txBody>
      </p:sp>
      <p:sp>
        <p:nvSpPr>
          <p:cNvPr id="7" name="Slide Number Placeholder 6"/>
          <p:cNvSpPr>
            <a:spLocks noGrp="1"/>
          </p:cNvSpPr>
          <p:nvPr>
            <p:ph type="sldNum" sz="quarter" idx="12"/>
          </p:nvPr>
        </p:nvSpPr>
        <p:spPr/>
        <p:txBody>
          <a:bodyPr/>
          <a:lstStyle/>
          <a:p>
            <a:fld id="{786194A1-5B28-41B4-A256-7AB656992733}" type="slidenum">
              <a:rPr lang="en-GB" smtClean="0"/>
              <a:pPr/>
              <a:t>‹#›</a:t>
            </a:fld>
            <a:endParaRPr lang="en-GB"/>
          </a:p>
        </p:txBody>
      </p:sp>
      <p:sp>
        <p:nvSpPr>
          <p:cNvPr id="11" name="Picture Placeholder 10"/>
          <p:cNvSpPr>
            <a:spLocks noGrp="1"/>
          </p:cNvSpPr>
          <p:nvPr>
            <p:ph type="pic" sz="quarter" idx="14"/>
          </p:nvPr>
        </p:nvSpPr>
        <p:spPr>
          <a:xfrm>
            <a:off x="323850" y="2420888"/>
            <a:ext cx="1656000" cy="1656184"/>
          </a:xfrm>
        </p:spPr>
        <p:txBody>
          <a:bodyPr/>
          <a:lstStyle/>
          <a:p>
            <a:r>
              <a:rPr lang="en-US" smtClean="0"/>
              <a:t>Click icon to add picture</a:t>
            </a:r>
            <a:endParaRPr lang="en-GB"/>
          </a:p>
        </p:txBody>
      </p:sp>
      <p:sp>
        <p:nvSpPr>
          <p:cNvPr id="12" name="Picture Placeholder 10"/>
          <p:cNvSpPr>
            <a:spLocks noGrp="1"/>
          </p:cNvSpPr>
          <p:nvPr>
            <p:ph type="pic" sz="quarter" idx="15"/>
          </p:nvPr>
        </p:nvSpPr>
        <p:spPr>
          <a:xfrm>
            <a:off x="1979954" y="2420888"/>
            <a:ext cx="1656000" cy="1656184"/>
          </a:xfrm>
        </p:spPr>
        <p:txBody>
          <a:bodyPr/>
          <a:lstStyle/>
          <a:p>
            <a:r>
              <a:rPr lang="en-US" smtClean="0"/>
              <a:t>Click icon to add picture</a:t>
            </a:r>
            <a:endParaRPr lang="en-GB"/>
          </a:p>
        </p:txBody>
      </p:sp>
      <p:sp>
        <p:nvSpPr>
          <p:cNvPr id="13" name="Picture Placeholder 10"/>
          <p:cNvSpPr>
            <a:spLocks noGrp="1"/>
          </p:cNvSpPr>
          <p:nvPr>
            <p:ph type="pic" sz="quarter" idx="16"/>
          </p:nvPr>
        </p:nvSpPr>
        <p:spPr>
          <a:xfrm>
            <a:off x="3636058" y="2420888"/>
            <a:ext cx="1656000" cy="1656184"/>
          </a:xfrm>
        </p:spPr>
        <p:txBody>
          <a:bodyPr/>
          <a:lstStyle/>
          <a:p>
            <a:r>
              <a:rPr lang="en-US" smtClean="0"/>
              <a:t>Click icon to add picture</a:t>
            </a:r>
            <a:endParaRPr lang="en-GB"/>
          </a:p>
        </p:txBody>
      </p:sp>
      <p:sp>
        <p:nvSpPr>
          <p:cNvPr id="14" name="Picture Placeholder 10"/>
          <p:cNvSpPr>
            <a:spLocks noGrp="1"/>
          </p:cNvSpPr>
          <p:nvPr>
            <p:ph type="pic" sz="quarter" idx="17"/>
          </p:nvPr>
        </p:nvSpPr>
        <p:spPr>
          <a:xfrm>
            <a:off x="5292162" y="2420888"/>
            <a:ext cx="1656000" cy="1656184"/>
          </a:xfrm>
        </p:spPr>
        <p:txBody>
          <a:bodyPr/>
          <a:lstStyle/>
          <a:p>
            <a:r>
              <a:rPr lang="en-US" smtClean="0"/>
              <a:t>Click icon to add picture</a:t>
            </a:r>
            <a:endParaRPr lang="en-GB"/>
          </a:p>
        </p:txBody>
      </p:sp>
      <p:sp>
        <p:nvSpPr>
          <p:cNvPr id="15" name="Picture Placeholder 10"/>
          <p:cNvSpPr>
            <a:spLocks noGrp="1"/>
          </p:cNvSpPr>
          <p:nvPr>
            <p:ph type="pic" sz="quarter" idx="18"/>
          </p:nvPr>
        </p:nvSpPr>
        <p:spPr>
          <a:xfrm>
            <a:off x="6948264" y="2420888"/>
            <a:ext cx="1656000" cy="1656184"/>
          </a:xfrm>
        </p:spPr>
        <p:txBody>
          <a:bodyPr/>
          <a:lstStyle/>
          <a:p>
            <a:r>
              <a:rPr lang="en-US" smtClean="0"/>
              <a:t>Click icon to add picture</a:t>
            </a:r>
            <a:endParaRPr lang="en-GB"/>
          </a:p>
        </p:txBody>
      </p:sp>
      <p:sp>
        <p:nvSpPr>
          <p:cNvPr id="18" name="Text Placeholder 17"/>
          <p:cNvSpPr>
            <a:spLocks noGrp="1"/>
          </p:cNvSpPr>
          <p:nvPr>
            <p:ph type="body" sz="quarter" idx="19"/>
          </p:nvPr>
        </p:nvSpPr>
        <p:spPr>
          <a:xfrm>
            <a:off x="224088" y="4221088"/>
            <a:ext cx="1620000" cy="1655763"/>
          </a:xfrm>
        </p:spPr>
        <p:txBody>
          <a:bodyPr>
            <a:normAutofit/>
          </a:bodyPr>
          <a:lstStyle>
            <a:lvl1pPr>
              <a:spcBef>
                <a:spcPts val="0"/>
              </a:spcBef>
              <a:spcAft>
                <a:spcPts val="600"/>
              </a:spcAft>
              <a:defRPr sz="1100">
                <a:solidFill>
                  <a:schemeClr val="accent1"/>
                </a:solidFill>
              </a:defRPr>
            </a:lvl1pPr>
            <a:lvl2pPr marL="0" indent="0">
              <a:spcBef>
                <a:spcPts val="0"/>
              </a:spcBef>
              <a:spcAft>
                <a:spcPts val="600"/>
              </a:spcAft>
              <a:buNone/>
              <a:defRPr sz="900" spc="30" baseline="0">
                <a:solidFill>
                  <a:schemeClr val="tx2"/>
                </a:solidFill>
              </a:defRPr>
            </a:lvl2pPr>
            <a:lvl3pPr marL="0" indent="0">
              <a:spcBef>
                <a:spcPts val="0"/>
              </a:spcBef>
              <a:spcAft>
                <a:spcPts val="600"/>
              </a:spcAft>
              <a:buNone/>
              <a:defRPr sz="900">
                <a:solidFill>
                  <a:schemeClr val="accent2"/>
                </a:solidFill>
              </a:defRPr>
            </a:lvl3pPr>
            <a:lvl4pPr>
              <a:defRPr sz="900"/>
            </a:lvl4pPr>
            <a:lvl5pPr>
              <a:defRPr sz="900"/>
            </a:lvl5pPr>
          </a:lstStyle>
          <a:p>
            <a:pPr lvl="0"/>
            <a:r>
              <a:rPr lang="en-US" smtClean="0"/>
              <a:t>Click to edit Master text styles</a:t>
            </a:r>
          </a:p>
          <a:p>
            <a:pPr lvl="1"/>
            <a:r>
              <a:rPr lang="en-US" smtClean="0"/>
              <a:t>Second level</a:t>
            </a:r>
          </a:p>
          <a:p>
            <a:pPr lvl="2"/>
            <a:r>
              <a:rPr lang="en-US" smtClean="0"/>
              <a:t>Third level</a:t>
            </a:r>
          </a:p>
        </p:txBody>
      </p:sp>
      <p:sp>
        <p:nvSpPr>
          <p:cNvPr id="19" name="Text Placeholder 17"/>
          <p:cNvSpPr>
            <a:spLocks noGrp="1"/>
          </p:cNvSpPr>
          <p:nvPr>
            <p:ph type="body" sz="quarter" idx="20"/>
          </p:nvPr>
        </p:nvSpPr>
        <p:spPr>
          <a:xfrm>
            <a:off x="1881614" y="4221088"/>
            <a:ext cx="1620000" cy="1655763"/>
          </a:xfrm>
        </p:spPr>
        <p:txBody>
          <a:bodyPr>
            <a:normAutofit/>
          </a:bodyPr>
          <a:lstStyle>
            <a:lvl1pPr>
              <a:spcBef>
                <a:spcPts val="0"/>
              </a:spcBef>
              <a:spcAft>
                <a:spcPts val="600"/>
              </a:spcAft>
              <a:defRPr sz="1100">
                <a:solidFill>
                  <a:schemeClr val="accent1"/>
                </a:solidFill>
              </a:defRPr>
            </a:lvl1pPr>
            <a:lvl2pPr marL="0" indent="0">
              <a:spcBef>
                <a:spcPts val="0"/>
              </a:spcBef>
              <a:spcAft>
                <a:spcPts val="600"/>
              </a:spcAft>
              <a:buNone/>
              <a:defRPr lang="en-US" sz="900" kern="1200" spc="30" baseline="0" dirty="0" smtClean="0">
                <a:solidFill>
                  <a:schemeClr val="tx2"/>
                </a:solidFill>
                <a:latin typeface="+mn-lt"/>
                <a:ea typeface="+mn-ea"/>
                <a:cs typeface="+mn-cs"/>
              </a:defRPr>
            </a:lvl2pPr>
            <a:lvl3pPr marL="0" indent="0">
              <a:spcBef>
                <a:spcPts val="0"/>
              </a:spcBef>
              <a:spcAft>
                <a:spcPts val="600"/>
              </a:spcAft>
              <a:buNone/>
              <a:defRPr sz="900">
                <a:solidFill>
                  <a:schemeClr val="accent2"/>
                </a:solidFill>
              </a:defRPr>
            </a:lvl3pPr>
            <a:lvl4pPr>
              <a:defRPr sz="900"/>
            </a:lvl4pPr>
            <a:lvl5pPr>
              <a:defRPr sz="900"/>
            </a:lvl5pPr>
          </a:lstStyle>
          <a:p>
            <a:pPr lvl="0"/>
            <a:r>
              <a:rPr lang="en-US" smtClean="0"/>
              <a:t>Click to edit Master text styles</a:t>
            </a:r>
          </a:p>
          <a:p>
            <a:pPr lvl="1"/>
            <a:r>
              <a:rPr lang="en-US" smtClean="0"/>
              <a:t>Second level</a:t>
            </a:r>
          </a:p>
          <a:p>
            <a:pPr lvl="2"/>
            <a:r>
              <a:rPr lang="en-US" smtClean="0"/>
              <a:t>Third level</a:t>
            </a:r>
          </a:p>
        </p:txBody>
      </p:sp>
      <p:sp>
        <p:nvSpPr>
          <p:cNvPr id="20" name="Text Placeholder 17"/>
          <p:cNvSpPr>
            <a:spLocks noGrp="1"/>
          </p:cNvSpPr>
          <p:nvPr>
            <p:ph type="body" sz="quarter" idx="21"/>
          </p:nvPr>
        </p:nvSpPr>
        <p:spPr>
          <a:xfrm>
            <a:off x="3539140" y="4221088"/>
            <a:ext cx="1620000" cy="1655763"/>
          </a:xfrm>
        </p:spPr>
        <p:txBody>
          <a:bodyPr>
            <a:normAutofit/>
          </a:bodyPr>
          <a:lstStyle>
            <a:lvl1pPr>
              <a:spcBef>
                <a:spcPts val="0"/>
              </a:spcBef>
              <a:spcAft>
                <a:spcPts val="600"/>
              </a:spcAft>
              <a:defRPr sz="1100">
                <a:solidFill>
                  <a:schemeClr val="accent1"/>
                </a:solidFill>
              </a:defRPr>
            </a:lvl1pPr>
            <a:lvl2pPr marL="0" indent="0">
              <a:spcBef>
                <a:spcPts val="0"/>
              </a:spcBef>
              <a:spcAft>
                <a:spcPts val="600"/>
              </a:spcAft>
              <a:buNone/>
              <a:defRPr lang="en-US" sz="900" kern="1200" spc="30" baseline="0" dirty="0" smtClean="0">
                <a:solidFill>
                  <a:schemeClr val="tx2"/>
                </a:solidFill>
                <a:latin typeface="+mn-lt"/>
                <a:ea typeface="+mn-ea"/>
                <a:cs typeface="+mn-cs"/>
              </a:defRPr>
            </a:lvl2pPr>
            <a:lvl3pPr marL="0" indent="0">
              <a:spcBef>
                <a:spcPts val="0"/>
              </a:spcBef>
              <a:spcAft>
                <a:spcPts val="600"/>
              </a:spcAft>
              <a:buNone/>
              <a:defRPr sz="900">
                <a:solidFill>
                  <a:schemeClr val="accent2"/>
                </a:solidFill>
              </a:defRPr>
            </a:lvl3pPr>
            <a:lvl4pPr>
              <a:defRPr sz="900"/>
            </a:lvl4pPr>
            <a:lvl5pPr>
              <a:defRPr sz="900"/>
            </a:lvl5pPr>
          </a:lstStyle>
          <a:p>
            <a:pPr lvl="0"/>
            <a:r>
              <a:rPr lang="en-US" smtClean="0"/>
              <a:t>Click to edit Master text styles</a:t>
            </a:r>
          </a:p>
          <a:p>
            <a:pPr lvl="1"/>
            <a:r>
              <a:rPr lang="en-US" smtClean="0"/>
              <a:t>Second level</a:t>
            </a:r>
          </a:p>
          <a:p>
            <a:pPr lvl="2"/>
            <a:r>
              <a:rPr lang="en-US" smtClean="0"/>
              <a:t>Third level</a:t>
            </a:r>
          </a:p>
        </p:txBody>
      </p:sp>
      <p:sp>
        <p:nvSpPr>
          <p:cNvPr id="21" name="Text Placeholder 17"/>
          <p:cNvSpPr>
            <a:spLocks noGrp="1"/>
          </p:cNvSpPr>
          <p:nvPr>
            <p:ph type="body" sz="quarter" idx="22"/>
          </p:nvPr>
        </p:nvSpPr>
        <p:spPr>
          <a:xfrm>
            <a:off x="5196666" y="4221088"/>
            <a:ext cx="1620000" cy="1655763"/>
          </a:xfrm>
        </p:spPr>
        <p:txBody>
          <a:bodyPr>
            <a:normAutofit/>
          </a:bodyPr>
          <a:lstStyle>
            <a:lvl1pPr>
              <a:spcBef>
                <a:spcPts val="0"/>
              </a:spcBef>
              <a:spcAft>
                <a:spcPts val="600"/>
              </a:spcAft>
              <a:defRPr sz="1100">
                <a:solidFill>
                  <a:schemeClr val="accent1"/>
                </a:solidFill>
              </a:defRPr>
            </a:lvl1pPr>
            <a:lvl2pPr marL="0" indent="0">
              <a:spcBef>
                <a:spcPts val="0"/>
              </a:spcBef>
              <a:spcAft>
                <a:spcPts val="600"/>
              </a:spcAft>
              <a:buNone/>
              <a:defRPr lang="en-US" sz="900" kern="1200" spc="30" baseline="0" dirty="0" smtClean="0">
                <a:solidFill>
                  <a:schemeClr val="tx2"/>
                </a:solidFill>
                <a:latin typeface="+mn-lt"/>
                <a:ea typeface="+mn-ea"/>
                <a:cs typeface="+mn-cs"/>
              </a:defRPr>
            </a:lvl2pPr>
            <a:lvl3pPr marL="0" indent="0">
              <a:spcBef>
                <a:spcPts val="0"/>
              </a:spcBef>
              <a:spcAft>
                <a:spcPts val="600"/>
              </a:spcAft>
              <a:buNone/>
              <a:defRPr sz="900">
                <a:solidFill>
                  <a:schemeClr val="accent2"/>
                </a:solidFill>
              </a:defRPr>
            </a:lvl3pPr>
            <a:lvl4pPr>
              <a:defRPr sz="900"/>
            </a:lvl4pPr>
            <a:lvl5pPr>
              <a:defRPr sz="900"/>
            </a:lvl5pPr>
          </a:lstStyle>
          <a:p>
            <a:pPr lvl="0"/>
            <a:r>
              <a:rPr lang="en-US" smtClean="0"/>
              <a:t>Click to edit Master text styles</a:t>
            </a:r>
          </a:p>
          <a:p>
            <a:pPr lvl="1"/>
            <a:r>
              <a:rPr lang="en-US" smtClean="0"/>
              <a:t>Second level</a:t>
            </a:r>
          </a:p>
          <a:p>
            <a:pPr lvl="2"/>
            <a:r>
              <a:rPr lang="en-US" smtClean="0"/>
              <a:t>Third level</a:t>
            </a:r>
          </a:p>
        </p:txBody>
      </p:sp>
      <p:sp>
        <p:nvSpPr>
          <p:cNvPr id="22" name="Text Placeholder 17"/>
          <p:cNvSpPr>
            <a:spLocks noGrp="1"/>
          </p:cNvSpPr>
          <p:nvPr>
            <p:ph type="body" sz="quarter" idx="23"/>
          </p:nvPr>
        </p:nvSpPr>
        <p:spPr>
          <a:xfrm>
            <a:off x="6854192" y="4221088"/>
            <a:ext cx="1620000" cy="1655763"/>
          </a:xfrm>
        </p:spPr>
        <p:txBody>
          <a:bodyPr>
            <a:normAutofit/>
          </a:bodyPr>
          <a:lstStyle>
            <a:lvl1pPr>
              <a:spcBef>
                <a:spcPts val="0"/>
              </a:spcBef>
              <a:spcAft>
                <a:spcPts val="600"/>
              </a:spcAft>
              <a:defRPr sz="1100">
                <a:solidFill>
                  <a:schemeClr val="accent1"/>
                </a:solidFill>
              </a:defRPr>
            </a:lvl1pPr>
            <a:lvl2pPr marL="0" indent="0">
              <a:spcBef>
                <a:spcPts val="0"/>
              </a:spcBef>
              <a:spcAft>
                <a:spcPts val="600"/>
              </a:spcAft>
              <a:buNone/>
              <a:defRPr lang="en-US" sz="900" kern="1200" spc="30" baseline="0" dirty="0" smtClean="0">
                <a:solidFill>
                  <a:schemeClr val="tx2"/>
                </a:solidFill>
                <a:latin typeface="+mn-lt"/>
                <a:ea typeface="+mn-ea"/>
                <a:cs typeface="+mn-cs"/>
              </a:defRPr>
            </a:lvl2pPr>
            <a:lvl3pPr marL="0" indent="0">
              <a:spcBef>
                <a:spcPts val="0"/>
              </a:spcBef>
              <a:spcAft>
                <a:spcPts val="600"/>
              </a:spcAft>
              <a:buNone/>
              <a:defRPr sz="900">
                <a:solidFill>
                  <a:schemeClr val="accent2"/>
                </a:solidFill>
              </a:defRPr>
            </a:lvl3pPr>
            <a:lvl4pPr>
              <a:defRPr sz="900"/>
            </a:lvl4pPr>
            <a:lvl5pPr>
              <a:defRPr sz="900"/>
            </a:lvl5pPr>
          </a:lstStyle>
          <a:p>
            <a:pPr lvl="0"/>
            <a:r>
              <a:rPr lang="en-US" smtClean="0"/>
              <a:t>Click to edit Master text styles</a:t>
            </a:r>
          </a:p>
          <a:p>
            <a:pPr lvl="1"/>
            <a:r>
              <a:rPr lang="en-US" smtClean="0"/>
              <a:t>Second level</a:t>
            </a:r>
          </a:p>
          <a:p>
            <a:pPr lvl="2"/>
            <a:r>
              <a:rPr lang="en-US" smtClean="0"/>
              <a:t>Third level</a:t>
            </a:r>
          </a:p>
        </p:txBody>
      </p:sp>
      <p:sp>
        <p:nvSpPr>
          <p:cNvPr id="3" name="Footer Placeholder 2"/>
          <p:cNvSpPr>
            <a:spLocks noGrp="1"/>
          </p:cNvSpPr>
          <p:nvPr>
            <p:ph type="ftr" sz="quarter" idx="24"/>
          </p:nvPr>
        </p:nvSpPr>
        <p:spPr/>
        <p:txBody>
          <a:bodyPr/>
          <a:lstStyle/>
          <a:p>
            <a:r>
              <a:rPr lang="en-GB" smtClean="0"/>
              <a:t>Presentation Title</a:t>
            </a:r>
            <a:endParaRPr lang="en-GB" dirty="0"/>
          </a:p>
        </p:txBody>
      </p:sp>
    </p:spTree>
    <p:extLst>
      <p:ext uri="{BB962C8B-B14F-4D97-AF65-F5344CB8AC3E}">
        <p14:creationId xmlns="" xmlns:p14="http://schemas.microsoft.com/office/powerpoint/2010/main" val="201525418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6453189"/>
            <a:ext cx="9144000" cy="4048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laceholder 1"/>
          <p:cNvSpPr>
            <a:spLocks noGrp="1"/>
          </p:cNvSpPr>
          <p:nvPr>
            <p:ph type="title"/>
          </p:nvPr>
        </p:nvSpPr>
        <p:spPr>
          <a:xfrm>
            <a:off x="215842" y="269776"/>
            <a:ext cx="8316598" cy="1143000"/>
          </a:xfrm>
          <a:prstGeom prst="rect">
            <a:avLst/>
          </a:prstGeom>
        </p:spPr>
        <p:txBody>
          <a:bodyPr vert="horz" lIns="91440" tIns="45720" rIns="91440" bIns="45720" rtlCol="0" anchor="t">
            <a:normAutofit/>
          </a:bodyPr>
          <a:lstStyle/>
          <a:p>
            <a:r>
              <a:rPr lang="en-US" dirty="0" smtClean="0"/>
              <a:t>Click to edit Master </a:t>
            </a:r>
            <a:br>
              <a:rPr lang="en-US" dirty="0" smtClean="0"/>
            </a:br>
            <a:r>
              <a:rPr lang="en-US" dirty="0" smtClean="0"/>
              <a:t>title style</a:t>
            </a:r>
            <a:endParaRPr lang="en-GB" dirty="0"/>
          </a:p>
        </p:txBody>
      </p:sp>
      <p:sp>
        <p:nvSpPr>
          <p:cNvPr id="3" name="Text Placeholder 2"/>
          <p:cNvSpPr>
            <a:spLocks noGrp="1"/>
          </p:cNvSpPr>
          <p:nvPr>
            <p:ph type="body" idx="1"/>
          </p:nvPr>
        </p:nvSpPr>
        <p:spPr>
          <a:xfrm>
            <a:off x="215842" y="1772816"/>
            <a:ext cx="8316598"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2"/>
          </p:nvPr>
        </p:nvSpPr>
        <p:spPr>
          <a:xfrm>
            <a:off x="7308626" y="269776"/>
            <a:ext cx="1295822" cy="365125"/>
          </a:xfrm>
          <a:prstGeom prst="rect">
            <a:avLst/>
          </a:prstGeom>
        </p:spPr>
        <p:txBody>
          <a:bodyPr vert="horz" lIns="91440" tIns="45720" rIns="91440" bIns="45720" rtlCol="0" anchor="ctr"/>
          <a:lstStyle>
            <a:lvl1pPr algn="r">
              <a:defRPr sz="900">
                <a:solidFill>
                  <a:schemeClr val="accent1"/>
                </a:solidFill>
              </a:defRPr>
            </a:lvl1pPr>
          </a:lstStyle>
          <a:p>
            <a:fld id="{1993CCB5-4740-432C-BEC8-CE5EDCA961F2}" type="datetime4">
              <a:rPr lang="en-GB" smtClean="0"/>
              <a:pPr/>
              <a:t>01 July 2016</a:t>
            </a:fld>
            <a:endParaRPr lang="en-GB" dirty="0"/>
          </a:p>
        </p:txBody>
      </p:sp>
      <p:sp>
        <p:nvSpPr>
          <p:cNvPr id="5" name="Footer Placeholder 4"/>
          <p:cNvSpPr>
            <a:spLocks noGrp="1"/>
          </p:cNvSpPr>
          <p:nvPr>
            <p:ph type="ftr" sz="quarter" idx="3"/>
          </p:nvPr>
        </p:nvSpPr>
        <p:spPr>
          <a:xfrm>
            <a:off x="1695780" y="6426298"/>
            <a:ext cx="4964452" cy="365125"/>
          </a:xfrm>
          <a:prstGeom prst="rect">
            <a:avLst/>
          </a:prstGeom>
        </p:spPr>
        <p:txBody>
          <a:bodyPr vert="horz" lIns="91440" tIns="45720" rIns="91440" bIns="45720" rtlCol="0" anchor="ctr"/>
          <a:lstStyle>
            <a:lvl1pPr algn="l">
              <a:defRPr sz="900" b="1" spc="20" baseline="0">
                <a:solidFill>
                  <a:schemeClr val="accent1"/>
                </a:solidFill>
              </a:defRPr>
            </a:lvl1pPr>
          </a:lstStyle>
          <a:p>
            <a:r>
              <a:rPr lang="en-GB" smtClean="0"/>
              <a:t>Presentation Title</a:t>
            </a:r>
            <a:endParaRPr lang="en-GB" dirty="0"/>
          </a:p>
        </p:txBody>
      </p:sp>
      <p:sp>
        <p:nvSpPr>
          <p:cNvPr id="6" name="Slide Number Placeholder 5"/>
          <p:cNvSpPr>
            <a:spLocks noGrp="1"/>
          </p:cNvSpPr>
          <p:nvPr>
            <p:ph type="sldNum" sz="quarter" idx="4"/>
          </p:nvPr>
        </p:nvSpPr>
        <p:spPr>
          <a:xfrm>
            <a:off x="6516216" y="6426298"/>
            <a:ext cx="2133600" cy="365125"/>
          </a:xfrm>
          <a:prstGeom prst="rect">
            <a:avLst/>
          </a:prstGeom>
        </p:spPr>
        <p:txBody>
          <a:bodyPr vert="horz" lIns="91440" tIns="45720" rIns="91440" bIns="45720" rtlCol="0" anchor="ctr"/>
          <a:lstStyle>
            <a:lvl1pPr algn="r">
              <a:defRPr sz="1200">
                <a:solidFill>
                  <a:schemeClr val="accent2"/>
                </a:solidFill>
              </a:defRPr>
            </a:lvl1pPr>
          </a:lstStyle>
          <a:p>
            <a:fld id="{786194A1-5B28-41B4-A256-7AB656992733}" type="slidenum">
              <a:rPr lang="en-GB" smtClean="0"/>
              <a:pPr/>
              <a:t>‹#›</a:t>
            </a:fld>
            <a:endParaRPr lang="en-GB"/>
          </a:p>
        </p:txBody>
      </p:sp>
      <p:grpSp>
        <p:nvGrpSpPr>
          <p:cNvPr id="13" name="Group 12"/>
          <p:cNvGrpSpPr/>
          <p:nvPr/>
        </p:nvGrpSpPr>
        <p:grpSpPr>
          <a:xfrm>
            <a:off x="8823051" y="0"/>
            <a:ext cx="325804" cy="6858000"/>
            <a:chOff x="8924955" y="2492896"/>
            <a:chExt cx="223902" cy="2544655"/>
          </a:xfrm>
        </p:grpSpPr>
        <p:sp>
          <p:nvSpPr>
            <p:cNvPr id="9" name="Rectangle 8"/>
            <p:cNvSpPr/>
            <p:nvPr userDrawn="1"/>
          </p:nvSpPr>
          <p:spPr>
            <a:xfrm>
              <a:off x="9041353" y="2492896"/>
              <a:ext cx="107504" cy="25446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userDrawn="1"/>
          </p:nvSpPr>
          <p:spPr>
            <a:xfrm flipH="1">
              <a:off x="8996171" y="2492896"/>
              <a:ext cx="45719" cy="254465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flipH="1">
              <a:off x="8924955" y="2492896"/>
              <a:ext cx="72000" cy="25446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TextBox 6"/>
          <p:cNvSpPr txBox="1"/>
          <p:nvPr/>
        </p:nvSpPr>
        <p:spPr>
          <a:xfrm>
            <a:off x="218720" y="6502536"/>
            <a:ext cx="1616976" cy="230832"/>
          </a:xfrm>
          <a:prstGeom prst="rect">
            <a:avLst/>
          </a:prstGeom>
          <a:noFill/>
        </p:spPr>
        <p:txBody>
          <a:bodyPr wrap="square" rtlCol="0">
            <a:spAutoFit/>
          </a:bodyPr>
          <a:lstStyle/>
          <a:p>
            <a:r>
              <a:rPr lang="en-GB" sz="900" spc="20" baseline="0" dirty="0" smtClean="0">
                <a:solidFill>
                  <a:schemeClr val="accent1"/>
                </a:solidFill>
              </a:rPr>
              <a:t>Brunel University London </a:t>
            </a:r>
            <a:endParaRPr lang="en-GB" sz="900" spc="20" baseline="0" dirty="0">
              <a:solidFill>
                <a:schemeClr val="accent1"/>
              </a:solidFill>
            </a:endParaRPr>
          </a:p>
        </p:txBody>
      </p:sp>
    </p:spTree>
    <p:extLst>
      <p:ext uri="{BB962C8B-B14F-4D97-AF65-F5344CB8AC3E}">
        <p14:creationId xmlns="" xmlns:p14="http://schemas.microsoft.com/office/powerpoint/2010/main" val="3235908202"/>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7" r:id="rId3"/>
    <p:sldLayoutId id="2147483650" r:id="rId4"/>
    <p:sldLayoutId id="2147483652" r:id="rId5"/>
    <p:sldLayoutId id="2147483660" r:id="rId6"/>
    <p:sldLayoutId id="2147483659" r:id="rId7"/>
    <p:sldLayoutId id="2147483663" r:id="rId8"/>
    <p:sldLayoutId id="2147483661" r:id="rId9"/>
    <p:sldLayoutId id="2147483658" r:id="rId10"/>
    <p:sldLayoutId id="2147483662" r:id="rId11"/>
    <p:sldLayoutId id="2147483654" r:id="rId12"/>
    <p:sldLayoutId id="2147483655" r:id="rId13"/>
  </p:sldLayoutIdLst>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hf hdr="0"/>
  <p:txStyles>
    <p:titleStyle>
      <a:lvl1pPr algn="l" defTabSz="914400" rtl="0" eaLnBrk="1" latinLnBrk="0" hangingPunct="1">
        <a:spcBef>
          <a:spcPct val="0"/>
        </a:spcBef>
        <a:buNone/>
        <a:defRPr sz="2800" b="1" kern="1200">
          <a:solidFill>
            <a:schemeClr val="accent1"/>
          </a:solidFill>
          <a:latin typeface="+mj-lt"/>
          <a:ea typeface="+mj-ea"/>
          <a:cs typeface="+mj-cs"/>
        </a:defRPr>
      </a:lvl1pPr>
    </p:titleStyle>
    <p:bodyStyle>
      <a:lvl1pPr marL="0" indent="0" algn="l" defTabSz="914400" rtl="0" eaLnBrk="1" latinLnBrk="0" hangingPunct="1">
        <a:spcBef>
          <a:spcPts val="0"/>
        </a:spcBef>
        <a:spcAft>
          <a:spcPts val="1200"/>
        </a:spcAft>
        <a:buClr>
          <a:schemeClr val="accent2"/>
        </a:buClr>
        <a:buFont typeface="Arial" panose="020B0604020202020204" pitchFamily="34" charset="0"/>
        <a:buNone/>
        <a:defRPr sz="1600" kern="1200">
          <a:solidFill>
            <a:schemeClr val="tx2"/>
          </a:solidFill>
          <a:latin typeface="+mn-lt"/>
          <a:ea typeface="+mn-ea"/>
          <a:cs typeface="+mn-cs"/>
        </a:defRPr>
      </a:lvl1pPr>
      <a:lvl2pPr marL="179388" indent="-179388" algn="l" defTabSz="914400" rtl="0" eaLnBrk="1" latinLnBrk="0" hangingPunct="1">
        <a:spcBef>
          <a:spcPts val="0"/>
        </a:spcBef>
        <a:spcAft>
          <a:spcPts val="1200"/>
        </a:spcAft>
        <a:buClr>
          <a:schemeClr val="accent2"/>
        </a:buClr>
        <a:buFont typeface="Arial" panose="020B0604020202020204" pitchFamily="34" charset="0"/>
        <a:buChar char="&gt;"/>
        <a:defRPr sz="1400" kern="1200">
          <a:solidFill>
            <a:schemeClr val="tx2"/>
          </a:solidFill>
          <a:latin typeface="+mn-lt"/>
          <a:ea typeface="+mn-ea"/>
          <a:cs typeface="+mn-cs"/>
        </a:defRPr>
      </a:lvl2pPr>
      <a:lvl3pPr marL="449263" indent="-179388" algn="l" defTabSz="914400" rtl="0" eaLnBrk="1" latinLnBrk="0" hangingPunct="1">
        <a:spcBef>
          <a:spcPts val="0"/>
        </a:spcBef>
        <a:spcAft>
          <a:spcPts val="1200"/>
        </a:spcAft>
        <a:buClr>
          <a:schemeClr val="accent2"/>
        </a:buClr>
        <a:buFont typeface="Arial" panose="020B0604020202020204" pitchFamily="34" charset="0"/>
        <a:buChar char="&gt;"/>
        <a:defRPr sz="1200" kern="1200">
          <a:solidFill>
            <a:schemeClr val="tx2"/>
          </a:solidFill>
          <a:latin typeface="+mn-lt"/>
          <a:ea typeface="+mn-ea"/>
          <a:cs typeface="+mn-cs"/>
        </a:defRPr>
      </a:lvl3pPr>
      <a:lvl4pPr marL="719138" indent="-179388" algn="l" defTabSz="914400" rtl="0" eaLnBrk="1" latinLnBrk="0" hangingPunct="1">
        <a:spcBef>
          <a:spcPts val="0"/>
        </a:spcBef>
        <a:spcAft>
          <a:spcPts val="1200"/>
        </a:spcAft>
        <a:buClr>
          <a:schemeClr val="accent2"/>
        </a:buClr>
        <a:buFont typeface="Arial" panose="020B0604020202020204" pitchFamily="34" charset="0"/>
        <a:buChar char="&gt;"/>
        <a:defRPr sz="1100" kern="1200">
          <a:solidFill>
            <a:schemeClr val="tx2"/>
          </a:solidFill>
          <a:latin typeface="+mn-lt"/>
          <a:ea typeface="+mn-ea"/>
          <a:cs typeface="+mn-cs"/>
        </a:defRPr>
      </a:lvl4pPr>
      <a:lvl5pPr marL="989013" indent="-179388" algn="l" defTabSz="914400" rtl="0" eaLnBrk="1" latinLnBrk="0" hangingPunct="1">
        <a:spcBef>
          <a:spcPts val="0"/>
        </a:spcBef>
        <a:spcAft>
          <a:spcPts val="1200"/>
        </a:spcAft>
        <a:buClr>
          <a:schemeClr val="accent2"/>
        </a:buClr>
        <a:buFont typeface="Arial" panose="020B0604020202020204" pitchFamily="34" charset="0"/>
        <a:buChar char="&gt;"/>
        <a:defRPr sz="11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5.xml"/><Relationship Id="rId5" Type="http://schemas.openxmlformats.org/officeDocument/2006/relationships/image" Target="../media/image21.jpeg"/><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26.png"/><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28.jpeg"/></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51521" y="1556793"/>
            <a:ext cx="3816424" cy="2043658"/>
          </a:xfrm>
        </p:spPr>
        <p:txBody>
          <a:bodyPr>
            <a:normAutofit/>
          </a:bodyPr>
          <a:lstStyle/>
          <a:p>
            <a:pPr algn="ctr"/>
            <a:r>
              <a:rPr lang="en-GB" dirty="0" smtClean="0"/>
              <a:t>The Use of Visual Diaries to Elicit Insights into Everyday Life</a:t>
            </a:r>
            <a:endParaRPr lang="en-GB" dirty="0"/>
          </a:p>
        </p:txBody>
      </p:sp>
      <p:sp>
        <p:nvSpPr>
          <p:cNvPr id="4" name="Subtitle 3"/>
          <p:cNvSpPr>
            <a:spLocks noGrp="1"/>
          </p:cNvSpPr>
          <p:nvPr>
            <p:ph type="subTitle" idx="1"/>
          </p:nvPr>
        </p:nvSpPr>
        <p:spPr>
          <a:xfrm>
            <a:off x="293549" y="3573016"/>
            <a:ext cx="4084911" cy="1800200"/>
          </a:xfrm>
        </p:spPr>
        <p:txBody>
          <a:bodyPr/>
          <a:lstStyle/>
          <a:p>
            <a:pPr algn="ctr"/>
            <a:r>
              <a:rPr lang="en-GB" dirty="0" smtClean="0"/>
              <a:t>Dr Wendy Martin </a:t>
            </a:r>
          </a:p>
          <a:p>
            <a:pPr algn="ctr"/>
            <a:r>
              <a:rPr lang="en-GB" dirty="0" smtClean="0"/>
              <a:t>(Brunel University London)</a:t>
            </a:r>
          </a:p>
          <a:p>
            <a:pPr algn="ctr"/>
            <a:r>
              <a:rPr lang="en-GB" dirty="0" smtClean="0"/>
              <a:t>Dr Katy </a:t>
            </a:r>
            <a:r>
              <a:rPr lang="en-GB" dirty="0" err="1" smtClean="0"/>
              <a:t>Pilcher</a:t>
            </a:r>
            <a:r>
              <a:rPr lang="en-GB" dirty="0" smtClean="0"/>
              <a:t> </a:t>
            </a:r>
          </a:p>
          <a:p>
            <a:pPr algn="ctr"/>
            <a:r>
              <a:rPr lang="en-GB" dirty="0" smtClean="0"/>
              <a:t>(Aston University)</a:t>
            </a:r>
            <a:endParaRPr lang="en-GB" dirty="0"/>
          </a:p>
        </p:txBody>
      </p:sp>
      <p:pic>
        <p:nvPicPr>
          <p:cNvPr id="9" name="Picture 8"/>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987824" y="0"/>
            <a:ext cx="1296144" cy="1296144"/>
          </a:xfrm>
          <a:prstGeom prst="rect">
            <a:avLst/>
          </a:prstGeom>
        </p:spPr>
      </p:pic>
      <p:pic>
        <p:nvPicPr>
          <p:cNvPr id="1028" name="Picture 4"/>
          <p:cNvPicPr>
            <a:picLocks noChangeAspect="1" noChangeArrowheads="1"/>
          </p:cNvPicPr>
          <p:nvPr/>
        </p:nvPicPr>
        <p:blipFill>
          <a:blip r:embed="rId3" cstate="print"/>
          <a:srcRect/>
          <a:stretch>
            <a:fillRect/>
          </a:stretch>
        </p:blipFill>
        <p:spPr bwMode="auto">
          <a:xfrm>
            <a:off x="2339752" y="5157192"/>
            <a:ext cx="1546836" cy="1246724"/>
          </a:xfrm>
          <a:prstGeom prst="rect">
            <a:avLst/>
          </a:prstGeom>
          <a:noFill/>
          <a:ln w="9525">
            <a:noFill/>
            <a:miter lim="800000"/>
            <a:headEnd/>
            <a:tailEnd/>
          </a:ln>
          <a:effectLst/>
        </p:spPr>
      </p:pic>
      <p:pic>
        <p:nvPicPr>
          <p:cNvPr id="1029" name="Picture 5"/>
          <p:cNvPicPr>
            <a:picLocks noChangeAspect="1" noChangeArrowheads="1"/>
          </p:cNvPicPr>
          <p:nvPr/>
        </p:nvPicPr>
        <p:blipFill>
          <a:blip r:embed="rId4" cstate="print"/>
          <a:srcRect/>
          <a:stretch>
            <a:fillRect/>
          </a:stretch>
        </p:blipFill>
        <p:spPr bwMode="auto">
          <a:xfrm>
            <a:off x="395536" y="5229200"/>
            <a:ext cx="1471111" cy="1224136"/>
          </a:xfrm>
          <a:prstGeom prst="rect">
            <a:avLst/>
          </a:prstGeom>
          <a:noFill/>
          <a:ln w="9525">
            <a:noFill/>
            <a:miter lim="800000"/>
            <a:headEnd/>
            <a:tailEnd/>
          </a:ln>
          <a:effectLst/>
        </p:spPr>
      </p:pic>
      <p:pic>
        <p:nvPicPr>
          <p:cNvPr id="12" name="Picture 3" descr="C:\Users\Wendy\AppData\Local\Microsoft\Windows\Temporary Internet Files\Content.IE5\33MW6Y8O\Photographing Everyday Life 20A.jpg"/>
          <p:cNvPicPr>
            <a:picLocks noChangeAspect="1" noChangeArrowheads="1"/>
          </p:cNvPicPr>
          <p:nvPr/>
        </p:nvPicPr>
        <p:blipFill>
          <a:blip r:embed="rId5" cstate="print"/>
          <a:srcRect/>
          <a:stretch>
            <a:fillRect/>
          </a:stretch>
        </p:blipFill>
        <p:spPr bwMode="auto">
          <a:xfrm>
            <a:off x="5446098" y="332656"/>
            <a:ext cx="3697902" cy="2924944"/>
          </a:xfrm>
          <a:prstGeom prst="rect">
            <a:avLst/>
          </a:prstGeom>
          <a:noFill/>
        </p:spPr>
      </p:pic>
      <p:pic>
        <p:nvPicPr>
          <p:cNvPr id="13" name="Picture 2" descr="C:\Users\Wendy\AppData\Local\Microsoft\Windows\Temporary Internet Files\Content.IE5\33MW6Y8O\Photographing Everyday Life 9A.jpg"/>
          <p:cNvPicPr>
            <a:picLocks noChangeAspect="1" noChangeArrowheads="1"/>
          </p:cNvPicPr>
          <p:nvPr/>
        </p:nvPicPr>
        <p:blipFill>
          <a:blip r:embed="rId6" cstate="print"/>
          <a:srcRect/>
          <a:stretch>
            <a:fillRect/>
          </a:stretch>
        </p:blipFill>
        <p:spPr bwMode="auto">
          <a:xfrm>
            <a:off x="5434607" y="3501008"/>
            <a:ext cx="3709393" cy="3064665"/>
          </a:xfrm>
          <a:prstGeom prst="rect">
            <a:avLst/>
          </a:prstGeom>
          <a:noFill/>
        </p:spPr>
      </p:pic>
    </p:spTree>
    <p:extLst>
      <p:ext uri="{BB962C8B-B14F-4D97-AF65-F5344CB8AC3E}">
        <p14:creationId xmlns="" xmlns:p14="http://schemas.microsoft.com/office/powerpoint/2010/main" val="211172848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FF00"/>
                </a:solidFill>
              </a:rPr>
              <a:t>      </a:t>
            </a:r>
            <a:r>
              <a:rPr lang="en-GB" sz="3600" dirty="0" smtClean="0"/>
              <a:t>Data </a:t>
            </a:r>
            <a:r>
              <a:rPr lang="en-GB" sz="3600" dirty="0"/>
              <a:t>Analysis: </a:t>
            </a:r>
            <a:r>
              <a:rPr lang="en-GB" sz="3600" dirty="0" smtClean="0"/>
              <a:t>Preparing Data</a:t>
            </a:r>
            <a:endParaRPr lang="en-GB" sz="3600" dirty="0"/>
          </a:p>
        </p:txBody>
      </p:sp>
      <p:pic>
        <p:nvPicPr>
          <p:cNvPr id="2050" name="Picture 2" descr="C:\Users\everyday-life\Documents\ESRC Everyday Life project files JUNE 2013\Visual display\Capture.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51520" y="1196752"/>
            <a:ext cx="8373058" cy="518457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43995709"/>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648072"/>
          </a:xfrm>
        </p:spPr>
        <p:txBody>
          <a:bodyPr>
            <a:normAutofit/>
          </a:bodyPr>
          <a:lstStyle/>
          <a:p>
            <a:r>
              <a:rPr lang="en-GB" sz="3600" dirty="0" smtClean="0"/>
              <a:t>Data Analysis: Coding</a:t>
            </a:r>
            <a:endParaRPr lang="en-GB" sz="3600" dirty="0"/>
          </a:p>
        </p:txBody>
      </p:sp>
      <p:sp>
        <p:nvSpPr>
          <p:cNvPr id="3" name="Content Placeholder 2"/>
          <p:cNvSpPr>
            <a:spLocks noGrp="1"/>
          </p:cNvSpPr>
          <p:nvPr>
            <p:ph idx="1"/>
          </p:nvPr>
        </p:nvSpPr>
        <p:spPr>
          <a:xfrm>
            <a:off x="323528" y="908720"/>
            <a:ext cx="8568952" cy="5040560"/>
          </a:xfrm>
        </p:spPr>
        <p:txBody>
          <a:bodyPr/>
          <a:lstStyle/>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pPr marL="0" indent="0">
              <a:buNone/>
            </a:pPr>
            <a:endParaRPr lang="en-GB" sz="2000" dirty="0" smtClean="0"/>
          </a:p>
          <a:p>
            <a:pPr marL="0" indent="0">
              <a:buNone/>
            </a:pPr>
            <a:endParaRPr lang="en-GB" sz="2000" dirty="0" smtClean="0"/>
          </a:p>
          <a:p>
            <a:pPr marL="0" indent="0" algn="ctr">
              <a:buNone/>
            </a:pPr>
            <a:r>
              <a:rPr lang="en-GB" sz="2000" dirty="0" smtClean="0"/>
              <a:t>	Screen shot of Atlas Ti software with working project open</a:t>
            </a:r>
            <a:endParaRPr lang="en-GB" sz="2000" dirty="0"/>
          </a:p>
        </p:txBody>
      </p:sp>
      <p:pic>
        <p:nvPicPr>
          <p:cNvPr id="1026" name="Picture 2" descr="C:\Users\everyday-life\Documents\ESRC Everyday Life project files\Everday life papers-abstracts\BSA 2013\screen shot zuberi.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79512" y="1268760"/>
            <a:ext cx="8568952" cy="482453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166666571"/>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0648"/>
            <a:ext cx="8517632" cy="1143000"/>
          </a:xfrm>
        </p:spPr>
        <p:txBody>
          <a:bodyPr>
            <a:normAutofit fontScale="90000"/>
          </a:bodyPr>
          <a:lstStyle/>
          <a:p>
            <a:r>
              <a:rPr lang="en-GB" sz="3600" dirty="0" smtClean="0"/>
              <a:t>   Data Analysis: Linking Text to Photos</a:t>
            </a:r>
            <a:endParaRPr lang="en-GB" sz="3600" dirty="0"/>
          </a:p>
        </p:txBody>
      </p:sp>
      <p:pic>
        <p:nvPicPr>
          <p:cNvPr id="1026" name="Picture 2" descr="C:\Users\everyday-life\Documents\ESRC Everyday Life project files JUNE 2013\Visual display\Maria screen shot.JPG"/>
          <p:cNvPicPr>
            <a:picLocks noGrp="1" noChangeAspect="1" noChangeArrowheads="1"/>
          </p:cNvPicPr>
          <p:nvPr>
            <p:ph idx="1"/>
          </p:nvPr>
        </p:nvPicPr>
        <p:blipFill>
          <a:blip r:embed="rId3" cstate="print">
            <a:extLst>
              <a:ext uri="{28A0092B-C50C-407E-A947-70E740481C1C}">
                <a14:useLocalDpi xmlns="" xmlns:a14="http://schemas.microsoft.com/office/drawing/2010/main" val="0"/>
              </a:ext>
            </a:extLst>
          </a:blip>
          <a:srcRect/>
          <a:stretch>
            <a:fillRect/>
          </a:stretch>
        </p:blipFill>
        <p:spPr bwMode="auto">
          <a:xfrm>
            <a:off x="179512" y="1182622"/>
            <a:ext cx="8496944" cy="491067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560981837"/>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251520" y="260648"/>
            <a:ext cx="8496944" cy="648072"/>
          </a:xfrm>
        </p:spPr>
        <p:txBody>
          <a:bodyPr>
            <a:normAutofit/>
          </a:bodyPr>
          <a:lstStyle/>
          <a:p>
            <a:r>
              <a:rPr lang="en-GB" sz="3000" b="1" dirty="0" smtClean="0"/>
              <a:t>Enjoyment and novelty of the method</a:t>
            </a:r>
          </a:p>
        </p:txBody>
      </p:sp>
      <p:sp>
        <p:nvSpPr>
          <p:cNvPr id="27651" name="Content Placeholder 2"/>
          <p:cNvSpPr>
            <a:spLocks noGrp="1"/>
          </p:cNvSpPr>
          <p:nvPr>
            <p:ph idx="1"/>
          </p:nvPr>
        </p:nvSpPr>
        <p:spPr>
          <a:xfrm>
            <a:off x="179512" y="980729"/>
            <a:ext cx="8784976" cy="3456383"/>
          </a:xfrm>
        </p:spPr>
        <p:txBody>
          <a:bodyPr>
            <a:normAutofit lnSpcReduction="10000"/>
          </a:bodyPr>
          <a:lstStyle/>
          <a:p>
            <a:pPr>
              <a:buFont typeface="Wingdings" pitchFamily="2" charset="2"/>
              <a:buChar char="q"/>
            </a:pPr>
            <a:r>
              <a:rPr lang="en-GB" sz="2800" dirty="0" smtClean="0">
                <a:solidFill>
                  <a:schemeClr val="accent1"/>
                </a:solidFill>
              </a:rPr>
              <a:t>‘</a:t>
            </a:r>
            <a:r>
              <a:rPr lang="en-GB" sz="2600" dirty="0">
                <a:solidFill>
                  <a:schemeClr val="accent1"/>
                </a:solidFill>
              </a:rPr>
              <a:t>After, say, a couple of days I was quite enjoying myself</a:t>
            </a:r>
            <a:r>
              <a:rPr lang="en-GB" sz="2600" dirty="0" smtClean="0">
                <a:solidFill>
                  <a:schemeClr val="accent1"/>
                </a:solidFill>
              </a:rPr>
              <a:t>’ (Annabel)</a:t>
            </a:r>
            <a:endParaRPr lang="en-GB" sz="2600" dirty="0">
              <a:solidFill>
                <a:schemeClr val="accent1"/>
              </a:solidFill>
            </a:endParaRPr>
          </a:p>
          <a:p>
            <a:pPr>
              <a:buFont typeface="Wingdings" pitchFamily="2" charset="2"/>
              <a:buChar char="q"/>
            </a:pPr>
            <a:r>
              <a:rPr lang="en-GB" sz="2600" dirty="0">
                <a:solidFill>
                  <a:schemeClr val="accent1"/>
                </a:solidFill>
              </a:rPr>
              <a:t>‘I thought it was a lovely camera to use. It was easy. After the first couple of days I didn’t think about it at all. I’d just suddenly be doing something and </a:t>
            </a:r>
            <a:r>
              <a:rPr lang="en-GB" sz="2600" dirty="0" smtClean="0">
                <a:solidFill>
                  <a:schemeClr val="accent1"/>
                </a:solidFill>
              </a:rPr>
              <a:t>think, </a:t>
            </a:r>
            <a:r>
              <a:rPr lang="en-GB" sz="2600" dirty="0">
                <a:solidFill>
                  <a:schemeClr val="accent1"/>
                </a:solidFill>
              </a:rPr>
              <a:t>ah I need to take a photograph, you know, and I’d go and get it. But I didn’t feel it was an imposition or anything.  And I quite enjoyed it actually.’ </a:t>
            </a:r>
            <a:r>
              <a:rPr lang="en-GB" sz="2600" dirty="0" smtClean="0">
                <a:solidFill>
                  <a:schemeClr val="accent1"/>
                </a:solidFill>
              </a:rPr>
              <a:t>(Jolene)</a:t>
            </a:r>
            <a:endParaRPr lang="en-GB" sz="2600" dirty="0">
              <a:solidFill>
                <a:schemeClr val="accent1"/>
              </a:solidFill>
            </a:endParaRPr>
          </a:p>
          <a:p>
            <a:pPr marL="0" indent="0">
              <a:buNone/>
            </a:pPr>
            <a:endParaRPr lang="en-GB" dirty="0" smtClean="0"/>
          </a:p>
        </p:txBody>
      </p:sp>
      <p:pic>
        <p:nvPicPr>
          <p:cNvPr id="2" name="Picture 1"/>
          <p:cNvPicPr>
            <a:picLocks noChangeAspect="1"/>
          </p:cNvPicPr>
          <p:nvPr/>
        </p:nvPicPr>
        <p:blipFill>
          <a:blip r:embed="rId3" cstate="print"/>
          <a:stretch>
            <a:fillRect/>
          </a:stretch>
        </p:blipFill>
        <p:spPr>
          <a:xfrm>
            <a:off x="4932040" y="4077072"/>
            <a:ext cx="3145809" cy="2353260"/>
          </a:xfrm>
          <a:prstGeom prst="rect">
            <a:avLst/>
          </a:prstGeom>
        </p:spPr>
      </p:pic>
      <p:pic>
        <p:nvPicPr>
          <p:cNvPr id="3" name="Picture 2"/>
          <p:cNvPicPr>
            <a:picLocks noChangeAspect="1"/>
          </p:cNvPicPr>
          <p:nvPr/>
        </p:nvPicPr>
        <p:blipFill>
          <a:blip r:embed="rId4" cstate="print"/>
          <a:stretch>
            <a:fillRect/>
          </a:stretch>
        </p:blipFill>
        <p:spPr>
          <a:xfrm>
            <a:off x="1043608" y="4077072"/>
            <a:ext cx="3095533" cy="2323060"/>
          </a:xfrm>
          <a:prstGeom prst="rect">
            <a:avLst/>
          </a:prstGeom>
        </p:spPr>
      </p:pic>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Content Placeholder 2"/>
          <p:cNvSpPr>
            <a:spLocks noGrp="1"/>
          </p:cNvSpPr>
          <p:nvPr>
            <p:ph idx="1"/>
          </p:nvPr>
        </p:nvSpPr>
        <p:spPr>
          <a:xfrm>
            <a:off x="179512" y="1052736"/>
            <a:ext cx="5112568" cy="5400600"/>
          </a:xfrm>
        </p:spPr>
        <p:txBody>
          <a:bodyPr>
            <a:normAutofit fontScale="92500" lnSpcReduction="20000"/>
          </a:bodyPr>
          <a:lstStyle/>
          <a:p>
            <a:pPr>
              <a:buFont typeface="Wingdings" pitchFamily="2" charset="2"/>
              <a:buChar char="q"/>
            </a:pPr>
            <a:r>
              <a:rPr lang="en-GB" sz="2600" dirty="0" smtClean="0">
                <a:solidFill>
                  <a:srgbClr val="002060"/>
                </a:solidFill>
              </a:rPr>
              <a:t>Participants are able to tell stories about their daily lives their own way/from their own point of view</a:t>
            </a:r>
          </a:p>
          <a:p>
            <a:pPr>
              <a:buFont typeface="Wingdings" pitchFamily="2" charset="2"/>
              <a:buChar char="q"/>
            </a:pPr>
            <a:endParaRPr lang="en-GB" sz="2600" dirty="0" smtClean="0">
              <a:solidFill>
                <a:srgbClr val="002060"/>
              </a:solidFill>
            </a:endParaRPr>
          </a:p>
          <a:p>
            <a:pPr>
              <a:buFont typeface="Wingdings" pitchFamily="2" charset="2"/>
              <a:buChar char="q"/>
            </a:pPr>
            <a:r>
              <a:rPr lang="en-GB" sz="2600" dirty="0" smtClean="0">
                <a:solidFill>
                  <a:srgbClr val="002060"/>
                </a:solidFill>
              </a:rPr>
              <a:t>Participants are in control of the camera and research process: can choose what to photograph and what not to photograph</a:t>
            </a:r>
          </a:p>
          <a:p>
            <a:pPr>
              <a:buFont typeface="Wingdings" pitchFamily="2" charset="2"/>
              <a:buChar char="q"/>
            </a:pPr>
            <a:endParaRPr lang="en-GB" sz="2600" dirty="0" smtClean="0">
              <a:solidFill>
                <a:srgbClr val="002060"/>
              </a:solidFill>
            </a:endParaRPr>
          </a:p>
          <a:p>
            <a:pPr>
              <a:buFont typeface="Wingdings" pitchFamily="2" charset="2"/>
              <a:buChar char="q"/>
            </a:pPr>
            <a:r>
              <a:rPr lang="en-GB" sz="2600" dirty="0" smtClean="0">
                <a:solidFill>
                  <a:srgbClr val="002060"/>
                </a:solidFill>
              </a:rPr>
              <a:t>Participants guide pace of interview</a:t>
            </a:r>
          </a:p>
          <a:p>
            <a:pPr>
              <a:buFont typeface="Wingdings" pitchFamily="2" charset="2"/>
              <a:buChar char="q"/>
            </a:pPr>
            <a:endParaRPr lang="en-GB" sz="2600" dirty="0" smtClean="0">
              <a:solidFill>
                <a:srgbClr val="002060"/>
              </a:solidFill>
            </a:endParaRPr>
          </a:p>
          <a:p>
            <a:pPr>
              <a:buFont typeface="Wingdings" pitchFamily="2" charset="2"/>
              <a:buChar char="q"/>
            </a:pPr>
            <a:r>
              <a:rPr lang="en-GB" sz="2600" dirty="0">
                <a:solidFill>
                  <a:srgbClr val="002060"/>
                </a:solidFill>
              </a:rPr>
              <a:t>Potential collaborations ‘after’ the research process</a:t>
            </a:r>
          </a:p>
          <a:p>
            <a:pPr>
              <a:buFont typeface="Wingdings" pitchFamily="2" charset="2"/>
              <a:buChar char="q"/>
            </a:pPr>
            <a:endParaRPr lang="en-GB" dirty="0" smtClean="0">
              <a:solidFill>
                <a:srgbClr val="FFFF00"/>
              </a:solidFill>
            </a:endParaRPr>
          </a:p>
        </p:txBody>
      </p:sp>
      <p:sp>
        <p:nvSpPr>
          <p:cNvPr id="2" name="TextBox 1"/>
          <p:cNvSpPr txBox="1"/>
          <p:nvPr/>
        </p:nvSpPr>
        <p:spPr>
          <a:xfrm>
            <a:off x="1259632" y="188640"/>
            <a:ext cx="6408712" cy="646331"/>
          </a:xfrm>
          <a:prstGeom prst="rect">
            <a:avLst/>
          </a:prstGeom>
          <a:noFill/>
        </p:spPr>
        <p:txBody>
          <a:bodyPr wrap="square" rtlCol="0">
            <a:spAutoFit/>
          </a:bodyPr>
          <a:lstStyle/>
          <a:p>
            <a:pPr algn="ctr"/>
            <a:r>
              <a:rPr lang="en-GB" sz="3600" dirty="0" smtClean="0">
                <a:solidFill>
                  <a:schemeClr val="accent1"/>
                </a:solidFill>
              </a:rPr>
              <a:t>Collaboration</a:t>
            </a:r>
            <a:endParaRPr lang="en-GB" sz="3600" dirty="0">
              <a:solidFill>
                <a:schemeClr val="accent1"/>
              </a:solidFill>
            </a:endParaRPr>
          </a:p>
        </p:txBody>
      </p:sp>
      <p:pic>
        <p:nvPicPr>
          <p:cNvPr id="3" name="Picture 2"/>
          <p:cNvPicPr>
            <a:picLocks noChangeAspect="1"/>
          </p:cNvPicPr>
          <p:nvPr/>
        </p:nvPicPr>
        <p:blipFill>
          <a:blip r:embed="rId3" cstate="print"/>
          <a:stretch>
            <a:fillRect/>
          </a:stretch>
        </p:blipFill>
        <p:spPr>
          <a:xfrm>
            <a:off x="5440835" y="3717032"/>
            <a:ext cx="3235621" cy="2160240"/>
          </a:xfrm>
          <a:prstGeom prst="rect">
            <a:avLst/>
          </a:prstGeom>
        </p:spPr>
      </p:pic>
      <p:pic>
        <p:nvPicPr>
          <p:cNvPr id="4" name="Picture 3"/>
          <p:cNvPicPr>
            <a:picLocks noChangeAspect="1"/>
          </p:cNvPicPr>
          <p:nvPr/>
        </p:nvPicPr>
        <p:blipFill>
          <a:blip r:embed="rId4" cstate="print"/>
          <a:stretch>
            <a:fillRect/>
          </a:stretch>
        </p:blipFill>
        <p:spPr>
          <a:xfrm>
            <a:off x="5400090" y="1268759"/>
            <a:ext cx="3240363" cy="2160241"/>
          </a:xfrm>
          <a:prstGeom prst="rect">
            <a:avLst/>
          </a:prstGeom>
        </p:spPr>
      </p:pic>
    </p:spTree>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t>Interactive Photographic Exhibition </a:t>
            </a:r>
          </a:p>
        </p:txBody>
      </p:sp>
      <p:sp>
        <p:nvSpPr>
          <p:cNvPr id="4" name="Content Placeholder 3"/>
          <p:cNvSpPr>
            <a:spLocks noGrp="1"/>
          </p:cNvSpPr>
          <p:nvPr>
            <p:ph sz="half" idx="2"/>
          </p:nvPr>
        </p:nvSpPr>
        <p:spPr>
          <a:xfrm>
            <a:off x="4572000" y="1700808"/>
            <a:ext cx="4038600" cy="4525963"/>
          </a:xfrm>
        </p:spPr>
        <p:txBody>
          <a:bodyPr/>
          <a:lstStyle/>
          <a:p>
            <a:endParaRPr lang="en-GB" dirty="0"/>
          </a:p>
        </p:txBody>
      </p:sp>
      <p:pic>
        <p:nvPicPr>
          <p:cNvPr id="2051" name="Picture 3" descr="E:\Photographing Everyday Life-38.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72000" y="4077072"/>
            <a:ext cx="4032448" cy="2588760"/>
          </a:xfrm>
          <a:prstGeom prst="rect">
            <a:avLst/>
          </a:prstGeom>
          <a:noFill/>
          <a:extLst>
            <a:ext uri="{909E8E84-426E-40DD-AFC4-6F175D3DCCD1}">
              <a14:hiddenFill xmlns:a14="http://schemas.microsoft.com/office/drawing/2010/main" xmlns="">
                <a:solidFill>
                  <a:srgbClr val="FFFFFF"/>
                </a:solidFill>
              </a14:hiddenFill>
            </a:ext>
          </a:extLst>
        </p:spPr>
      </p:pic>
      <p:pic>
        <p:nvPicPr>
          <p:cNvPr id="2052" name="Picture 4" descr="E:\Photographing Everyday Life-39.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95536" y="1196752"/>
            <a:ext cx="3888432" cy="262894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Content Placeholder 4"/>
          <p:cNvSpPr>
            <a:spLocks noGrp="1"/>
          </p:cNvSpPr>
          <p:nvPr>
            <p:ph sz="half" idx="1"/>
          </p:nvPr>
        </p:nvSpPr>
        <p:spPr>
          <a:xfrm>
            <a:off x="395536" y="1772816"/>
            <a:ext cx="3858906" cy="4525963"/>
          </a:xfrm>
        </p:spPr>
        <p:txBody>
          <a:bodyPr/>
          <a:lstStyle/>
          <a:p>
            <a:endParaRPr lang="en-GB" dirty="0"/>
          </a:p>
        </p:txBody>
      </p:sp>
      <p:pic>
        <p:nvPicPr>
          <p:cNvPr id="2053" name="Picture 5" descr="E:\Photographing Everyday Life-43.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95536" y="4077072"/>
            <a:ext cx="3888432" cy="2550401"/>
          </a:xfrm>
          <a:prstGeom prst="rect">
            <a:avLst/>
          </a:prstGeom>
          <a:noFill/>
          <a:extLst>
            <a:ext uri="{909E8E84-426E-40DD-AFC4-6F175D3DCCD1}">
              <a14:hiddenFill xmlns:a14="http://schemas.microsoft.com/office/drawing/2010/main" xmlns="">
                <a:solidFill>
                  <a:srgbClr val="FFFFFF"/>
                </a:solidFill>
              </a14:hiddenFill>
            </a:ext>
          </a:extLst>
        </p:spPr>
      </p:pic>
      <p:pic>
        <p:nvPicPr>
          <p:cNvPr id="2054" name="Picture 6" descr="E:\Photographing Everyday Life-05.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572000" y="1196752"/>
            <a:ext cx="4032448" cy="266429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35104057"/>
      </p:ext>
    </p:extLst>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332656"/>
            <a:ext cx="8147248" cy="1084982"/>
          </a:xfrm>
        </p:spPr>
        <p:txBody>
          <a:bodyPr/>
          <a:lstStyle/>
          <a:p>
            <a:r>
              <a:rPr lang="en-GB" dirty="0" smtClean="0"/>
              <a:t>Interactive Photographic Exhibition </a:t>
            </a:r>
            <a:endParaRPr lang="en-GB" dirty="0"/>
          </a:p>
        </p:txBody>
      </p:sp>
      <p:sp>
        <p:nvSpPr>
          <p:cNvPr id="3" name="Content Placeholder 2"/>
          <p:cNvSpPr>
            <a:spLocks noGrp="1"/>
          </p:cNvSpPr>
          <p:nvPr>
            <p:ph sz="half" idx="1"/>
          </p:nvPr>
        </p:nvSpPr>
        <p:spPr/>
        <p:txBody>
          <a:bodyPr/>
          <a:lstStyle/>
          <a:p>
            <a:endParaRPr lang="en-GB" dirty="0"/>
          </a:p>
        </p:txBody>
      </p:sp>
      <p:sp>
        <p:nvSpPr>
          <p:cNvPr id="4" name="Content Placeholder 3"/>
          <p:cNvSpPr>
            <a:spLocks noGrp="1"/>
          </p:cNvSpPr>
          <p:nvPr>
            <p:ph sz="half" idx="2"/>
          </p:nvPr>
        </p:nvSpPr>
        <p:spPr>
          <a:xfrm>
            <a:off x="4644008" y="1772816"/>
            <a:ext cx="4032448" cy="4137323"/>
          </a:xfrm>
        </p:spPr>
        <p:txBody>
          <a:bodyPr>
            <a:normAutofit fontScale="92500" lnSpcReduction="10000"/>
          </a:bodyPr>
          <a:lstStyle/>
          <a:p>
            <a:pPr marL="0" indent="0">
              <a:buNone/>
            </a:pPr>
            <a:r>
              <a:rPr lang="en-GB" sz="2800" i="1" dirty="0">
                <a:solidFill>
                  <a:srgbClr val="002060"/>
                </a:solidFill>
              </a:rPr>
              <a:t>I love the washing line. Who knew washing was so beautiful</a:t>
            </a:r>
          </a:p>
          <a:p>
            <a:pPr marL="0" indent="0">
              <a:buNone/>
            </a:pPr>
            <a:endParaRPr lang="en-GB" sz="2800" i="1" dirty="0" smtClean="0">
              <a:solidFill>
                <a:srgbClr val="002060"/>
              </a:solidFill>
            </a:endParaRPr>
          </a:p>
          <a:p>
            <a:pPr marL="0" indent="0">
              <a:buNone/>
            </a:pPr>
            <a:r>
              <a:rPr lang="en-GB" sz="2800" i="1" dirty="0" smtClean="0">
                <a:solidFill>
                  <a:srgbClr val="002060"/>
                </a:solidFill>
              </a:rPr>
              <a:t>Interesting</a:t>
            </a:r>
            <a:r>
              <a:rPr lang="en-GB" sz="2800" i="1" dirty="0">
                <a:solidFill>
                  <a:srgbClr val="002060"/>
                </a:solidFill>
              </a:rPr>
              <a:t>, Strange, Wonderful</a:t>
            </a:r>
          </a:p>
          <a:p>
            <a:pPr marL="0" indent="0">
              <a:buNone/>
            </a:pPr>
            <a:endParaRPr lang="en-GB" sz="2800" i="1" dirty="0" smtClean="0">
              <a:solidFill>
                <a:srgbClr val="002060"/>
              </a:solidFill>
            </a:endParaRPr>
          </a:p>
          <a:p>
            <a:pPr marL="0" indent="0">
              <a:buNone/>
            </a:pPr>
            <a:r>
              <a:rPr lang="en-GB" sz="2800" i="1" dirty="0" smtClean="0">
                <a:solidFill>
                  <a:srgbClr val="002060"/>
                </a:solidFill>
              </a:rPr>
              <a:t>The </a:t>
            </a:r>
            <a:r>
              <a:rPr lang="en-GB" sz="2800" i="1" dirty="0">
                <a:solidFill>
                  <a:srgbClr val="002060"/>
                </a:solidFill>
              </a:rPr>
              <a:t>ordinary is indeed extraordinary</a:t>
            </a:r>
            <a:r>
              <a:rPr lang="en-GB" i="1" dirty="0">
                <a:solidFill>
                  <a:srgbClr val="FFFF00"/>
                </a:solidFill>
              </a:rPr>
              <a:t>!</a:t>
            </a:r>
          </a:p>
          <a:p>
            <a:endParaRPr lang="en-GB" dirty="0"/>
          </a:p>
        </p:txBody>
      </p:sp>
      <p:pic>
        <p:nvPicPr>
          <p:cNvPr id="1027" name="Picture 3" descr="E:\Photographing Everyday Life-28.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55576" y="3861048"/>
            <a:ext cx="3537392" cy="2353827"/>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E:\Photographing Everyday Life-36.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55576" y="1268760"/>
            <a:ext cx="3536461" cy="235346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336174297"/>
      </p:ext>
    </p:extLst>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Users\everyday-life\Documents\ESRC Everyday Life project files\Data\2012-04-17 Participant 29\Participant 29 013.JPG"/>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588224" y="3501008"/>
            <a:ext cx="2160240" cy="2952328"/>
          </a:xfrm>
          <a:prstGeom prst="rect">
            <a:avLst/>
          </a:prstGeom>
          <a:noFill/>
          <a:ln>
            <a:noFill/>
          </a:ln>
        </p:spPr>
      </p:pic>
      <p:pic>
        <p:nvPicPr>
          <p:cNvPr id="6" name="Picture 5" descr="C:\Users\everyday-life\Documents\ESRC Everyday Life project files\Data\2012-08-14 Participant 39\photos 14 aug 2012\IMG_0805 - cropped Copy.JPG"/>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23528" y="1412776"/>
            <a:ext cx="3096344" cy="2482212"/>
          </a:xfrm>
          <a:prstGeom prst="rect">
            <a:avLst/>
          </a:prstGeom>
          <a:noFill/>
          <a:ln>
            <a:noFill/>
          </a:ln>
        </p:spPr>
      </p:pic>
      <p:sp>
        <p:nvSpPr>
          <p:cNvPr id="2" name="TextBox 1"/>
          <p:cNvSpPr txBox="1"/>
          <p:nvPr/>
        </p:nvSpPr>
        <p:spPr>
          <a:xfrm>
            <a:off x="1331640" y="188640"/>
            <a:ext cx="6912768" cy="1200329"/>
          </a:xfrm>
          <a:prstGeom prst="rect">
            <a:avLst/>
          </a:prstGeom>
          <a:noFill/>
        </p:spPr>
        <p:txBody>
          <a:bodyPr wrap="square" rtlCol="0">
            <a:spAutoFit/>
          </a:bodyPr>
          <a:lstStyle/>
          <a:p>
            <a:r>
              <a:rPr lang="en-GB" sz="3600" dirty="0" smtClean="0">
                <a:solidFill>
                  <a:schemeClr val="accent1"/>
                </a:solidFill>
              </a:rPr>
              <a:t>Capturing the ‘</a:t>
            </a:r>
            <a:r>
              <a:rPr lang="en-GB" sz="3600" dirty="0" err="1" smtClean="0">
                <a:solidFill>
                  <a:schemeClr val="accent1"/>
                </a:solidFill>
              </a:rPr>
              <a:t>mundanity</a:t>
            </a:r>
            <a:r>
              <a:rPr lang="en-GB" sz="3600" dirty="0" smtClean="0">
                <a:solidFill>
                  <a:schemeClr val="accent1"/>
                </a:solidFill>
              </a:rPr>
              <a:t>’ of daily life…?</a:t>
            </a:r>
            <a:endParaRPr lang="en-GB" sz="3600" dirty="0">
              <a:solidFill>
                <a:schemeClr val="accent1"/>
              </a:solidFill>
            </a:endParaRPr>
          </a:p>
        </p:txBody>
      </p:sp>
      <p:sp>
        <p:nvSpPr>
          <p:cNvPr id="3" name="TextBox 2"/>
          <p:cNvSpPr txBox="1"/>
          <p:nvPr/>
        </p:nvSpPr>
        <p:spPr>
          <a:xfrm>
            <a:off x="4355976" y="1196752"/>
            <a:ext cx="3975147" cy="2677656"/>
          </a:xfrm>
          <a:prstGeom prst="rect">
            <a:avLst/>
          </a:prstGeom>
          <a:noFill/>
        </p:spPr>
        <p:txBody>
          <a:bodyPr wrap="square" rtlCol="0">
            <a:spAutoFit/>
          </a:bodyPr>
          <a:lstStyle/>
          <a:p>
            <a:r>
              <a:rPr lang="en-GB" sz="2800" dirty="0" smtClean="0">
                <a:solidFill>
                  <a:srgbClr val="002060"/>
                </a:solidFill>
              </a:rPr>
              <a:t>‘…</a:t>
            </a:r>
            <a:r>
              <a:rPr lang="en-GB" sz="2800" dirty="0">
                <a:solidFill>
                  <a:srgbClr val="002060"/>
                </a:solidFill>
              </a:rPr>
              <a:t>we do </a:t>
            </a:r>
            <a:r>
              <a:rPr lang="en-GB" sz="2800" dirty="0" err="1">
                <a:solidFill>
                  <a:srgbClr val="002060"/>
                </a:solidFill>
              </a:rPr>
              <a:t>do</a:t>
            </a:r>
            <a:r>
              <a:rPr lang="en-GB" sz="2800" dirty="0">
                <a:solidFill>
                  <a:srgbClr val="002060"/>
                </a:solidFill>
              </a:rPr>
              <a:t> a lot together. We share interests…..I was surprised that we did as much together as we did.’ (Jolene)</a:t>
            </a:r>
          </a:p>
        </p:txBody>
      </p:sp>
      <p:pic>
        <p:nvPicPr>
          <p:cNvPr id="4" name="Picture 3"/>
          <p:cNvPicPr>
            <a:picLocks noChangeAspect="1"/>
          </p:cNvPicPr>
          <p:nvPr/>
        </p:nvPicPr>
        <p:blipFill>
          <a:blip r:embed="rId5" cstate="print"/>
          <a:stretch>
            <a:fillRect/>
          </a:stretch>
        </p:blipFill>
        <p:spPr>
          <a:xfrm>
            <a:off x="2339752" y="4077072"/>
            <a:ext cx="3168352" cy="2378845"/>
          </a:xfrm>
          <a:prstGeom prst="rect">
            <a:avLst/>
          </a:prstGeom>
        </p:spPr>
      </p:pic>
    </p:spTree>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467544" y="260648"/>
            <a:ext cx="8424936" cy="1584176"/>
          </a:xfrm>
        </p:spPr>
        <p:txBody>
          <a:bodyPr>
            <a:normAutofit fontScale="90000"/>
          </a:bodyPr>
          <a:lstStyle/>
          <a:p>
            <a:pPr algn="l"/>
            <a:r>
              <a:rPr lang="en-GB" sz="3600" dirty="0"/>
              <a:t>Representation and the presentation of ‘self’ through images: what can images ‘mean’?</a:t>
            </a:r>
            <a:endParaRPr lang="en-GB" sz="3600" dirty="0" smtClean="0"/>
          </a:p>
        </p:txBody>
      </p:sp>
      <p:sp>
        <p:nvSpPr>
          <p:cNvPr id="2" name="Content Placeholder 1"/>
          <p:cNvSpPr>
            <a:spLocks noGrp="1"/>
          </p:cNvSpPr>
          <p:nvPr>
            <p:ph idx="1"/>
          </p:nvPr>
        </p:nvSpPr>
        <p:spPr>
          <a:xfrm>
            <a:off x="323528" y="1988840"/>
            <a:ext cx="8435280" cy="1512168"/>
          </a:xfrm>
        </p:spPr>
        <p:txBody>
          <a:bodyPr/>
          <a:lstStyle/>
          <a:p>
            <a:pPr>
              <a:buFont typeface="Wingdings" pitchFamily="2" charset="2"/>
              <a:buChar char="q"/>
            </a:pPr>
            <a:r>
              <a:rPr lang="en-GB" sz="2800" dirty="0" smtClean="0">
                <a:solidFill>
                  <a:srgbClr val="002060"/>
                </a:solidFill>
              </a:rPr>
              <a:t>Meaning of an image is not fixed. Photographs are partial views of the world – not a set ‘truth’ that can be ‘known’</a:t>
            </a:r>
          </a:p>
        </p:txBody>
      </p:sp>
      <p:pic>
        <p:nvPicPr>
          <p:cNvPr id="3" name="Picture 2"/>
          <p:cNvPicPr>
            <a:picLocks noChangeAspect="1"/>
          </p:cNvPicPr>
          <p:nvPr/>
        </p:nvPicPr>
        <p:blipFill>
          <a:blip r:embed="rId3" cstate="print"/>
          <a:stretch>
            <a:fillRect/>
          </a:stretch>
        </p:blipFill>
        <p:spPr>
          <a:xfrm>
            <a:off x="611560" y="3622617"/>
            <a:ext cx="3584118" cy="2686703"/>
          </a:xfrm>
          <a:prstGeom prst="rect">
            <a:avLst/>
          </a:prstGeom>
        </p:spPr>
      </p:pic>
      <p:pic>
        <p:nvPicPr>
          <p:cNvPr id="4" name="Picture 3"/>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4568738" y="3645024"/>
            <a:ext cx="3675670" cy="2664296"/>
          </a:xfrm>
          <a:prstGeom prst="rect">
            <a:avLst/>
          </a:prstGeom>
        </p:spPr>
      </p:pic>
    </p:spTree>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87788" y="1268760"/>
            <a:ext cx="5544616" cy="5355753"/>
          </a:xfrm>
          <a:prstGeom prst="rect">
            <a:avLst/>
          </a:prstGeom>
        </p:spPr>
        <p:txBody>
          <a:bodyPr wrap="square">
            <a:spAutoFit/>
          </a:bodyPr>
          <a:lstStyle/>
          <a:p>
            <a:r>
              <a:rPr lang="en-GB" sz="2200" b="1" dirty="0" smtClean="0">
                <a:solidFill>
                  <a:srgbClr val="002060"/>
                </a:solidFill>
              </a:rPr>
              <a:t>Sally: </a:t>
            </a:r>
            <a:r>
              <a:rPr lang="en-GB" sz="2200" dirty="0">
                <a:solidFill>
                  <a:srgbClr val="002060"/>
                </a:solidFill>
              </a:rPr>
              <a:t>And oh there’s the shopping again. Now why’s that there?  Don’t </a:t>
            </a:r>
            <a:r>
              <a:rPr lang="en-GB" sz="2200" dirty="0" smtClean="0">
                <a:solidFill>
                  <a:srgbClr val="002060"/>
                </a:solidFill>
              </a:rPr>
              <a:t>know….</a:t>
            </a:r>
            <a:endParaRPr lang="en-GB" sz="2200" dirty="0">
              <a:solidFill>
                <a:srgbClr val="002060"/>
              </a:solidFill>
            </a:endParaRPr>
          </a:p>
          <a:p>
            <a:endParaRPr lang="en-GB" sz="2200" b="1" dirty="0" smtClean="0">
              <a:solidFill>
                <a:srgbClr val="002060"/>
              </a:solidFill>
            </a:endParaRPr>
          </a:p>
          <a:p>
            <a:r>
              <a:rPr lang="en-GB" sz="2200" b="1" dirty="0" smtClean="0">
                <a:solidFill>
                  <a:srgbClr val="002060"/>
                </a:solidFill>
              </a:rPr>
              <a:t>Interviewer:</a:t>
            </a:r>
            <a:r>
              <a:rPr lang="en-GB" sz="2200" dirty="0">
                <a:solidFill>
                  <a:srgbClr val="002060"/>
                </a:solidFill>
              </a:rPr>
              <a:t> </a:t>
            </a:r>
            <a:r>
              <a:rPr lang="en-GB" sz="2200" dirty="0" smtClean="0">
                <a:solidFill>
                  <a:srgbClr val="002060"/>
                </a:solidFill>
              </a:rPr>
              <a:t>Right </a:t>
            </a:r>
            <a:r>
              <a:rPr lang="en-GB" sz="2200" dirty="0">
                <a:solidFill>
                  <a:srgbClr val="002060"/>
                </a:solidFill>
              </a:rPr>
              <a:t>so the biscuits you bought?</a:t>
            </a:r>
          </a:p>
          <a:p>
            <a:endParaRPr lang="en-GB" sz="2200" b="1" dirty="0" smtClean="0">
              <a:solidFill>
                <a:srgbClr val="002060"/>
              </a:solidFill>
            </a:endParaRPr>
          </a:p>
          <a:p>
            <a:r>
              <a:rPr lang="en-GB" sz="2200" b="1" dirty="0" smtClean="0">
                <a:solidFill>
                  <a:srgbClr val="002060"/>
                </a:solidFill>
              </a:rPr>
              <a:t>Sally: </a:t>
            </a:r>
            <a:r>
              <a:rPr lang="en-GB" sz="2200" dirty="0" smtClean="0">
                <a:solidFill>
                  <a:srgbClr val="002060"/>
                </a:solidFill>
              </a:rPr>
              <a:t>Yes</a:t>
            </a:r>
            <a:r>
              <a:rPr lang="en-GB" sz="2200" dirty="0">
                <a:solidFill>
                  <a:srgbClr val="002060"/>
                </a:solidFill>
              </a:rPr>
              <a:t>, yes, oh no, I did some more shopping, that’s right. That was, yes, they were the biscuits, but I put that in because I forgot to put in that I went shopping on Monday morning…And I thought oh gosh I haven’t photographed those and the biscuits were on the table, so I shoved them in the Tesco bag to show I’d been to Tesco’s.</a:t>
            </a:r>
          </a:p>
        </p:txBody>
      </p:sp>
      <p:pic>
        <p:nvPicPr>
          <p:cNvPr id="6" name="Picture 5" descr="C:\Users\everyday-life\Documents\ESRC Everyday Life project files\Data\2012-04-03 Participant 31\Participant 31 048.JPG"/>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79512" y="2204864"/>
            <a:ext cx="3057525" cy="2293620"/>
          </a:xfrm>
          <a:prstGeom prst="rect">
            <a:avLst/>
          </a:prstGeom>
          <a:noFill/>
          <a:ln>
            <a:noFill/>
          </a:ln>
        </p:spPr>
      </p:pic>
      <p:sp>
        <p:nvSpPr>
          <p:cNvPr id="2" name="TextBox 1"/>
          <p:cNvSpPr txBox="1"/>
          <p:nvPr/>
        </p:nvSpPr>
        <p:spPr>
          <a:xfrm>
            <a:off x="323528" y="404664"/>
            <a:ext cx="8508876" cy="646331"/>
          </a:xfrm>
          <a:prstGeom prst="rect">
            <a:avLst/>
          </a:prstGeom>
          <a:noFill/>
        </p:spPr>
        <p:txBody>
          <a:bodyPr wrap="square" rtlCol="0">
            <a:spAutoFit/>
          </a:bodyPr>
          <a:lstStyle/>
          <a:p>
            <a:r>
              <a:rPr lang="en-GB" sz="3600" dirty="0">
                <a:solidFill>
                  <a:schemeClr val="accent1"/>
                </a:solidFill>
              </a:rPr>
              <a:t>Construction of </a:t>
            </a:r>
            <a:r>
              <a:rPr lang="en-GB" sz="3600" dirty="0" smtClean="0">
                <a:solidFill>
                  <a:schemeClr val="accent1"/>
                </a:solidFill>
              </a:rPr>
              <a:t>images</a:t>
            </a:r>
            <a:endParaRPr lang="en-GB" sz="3600" dirty="0">
              <a:solidFill>
                <a:schemeClr val="accent1"/>
              </a:solidFill>
            </a:endParaRPr>
          </a:p>
        </p:txBody>
      </p:sp>
    </p:spTree>
    <p:extLst>
      <p:ext uri="{BB962C8B-B14F-4D97-AF65-F5344CB8AC3E}">
        <p14:creationId xmlns="" xmlns:p14="http://schemas.microsoft.com/office/powerpoint/2010/main" val="1844054798"/>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t>Focus of Presentation </a:t>
            </a:r>
            <a:endParaRPr lang="en-GB" sz="3600" dirty="0"/>
          </a:p>
        </p:txBody>
      </p:sp>
      <p:sp>
        <p:nvSpPr>
          <p:cNvPr id="3" name="Content Placeholder 2"/>
          <p:cNvSpPr>
            <a:spLocks noGrp="1"/>
          </p:cNvSpPr>
          <p:nvPr>
            <p:ph idx="1"/>
          </p:nvPr>
        </p:nvSpPr>
        <p:spPr>
          <a:xfrm>
            <a:off x="215842" y="908720"/>
            <a:ext cx="8316598" cy="5472608"/>
          </a:xfrm>
        </p:spPr>
        <p:txBody>
          <a:bodyPr>
            <a:normAutofit fontScale="92500"/>
          </a:bodyPr>
          <a:lstStyle/>
          <a:p>
            <a:pPr marL="457200" indent="-457200">
              <a:buFont typeface="Courier New" pitchFamily="49" charset="0"/>
              <a:buChar char="o"/>
            </a:pPr>
            <a:r>
              <a:rPr lang="en-GB" sz="2800" dirty="0" smtClean="0">
                <a:solidFill>
                  <a:schemeClr val="accent1"/>
                </a:solidFill>
              </a:rPr>
              <a:t>To highlight the context of the ESRC research project: </a:t>
            </a:r>
            <a:r>
              <a:rPr lang="en-GB" sz="2800" i="1" dirty="0" smtClean="0">
                <a:solidFill>
                  <a:schemeClr val="accent1"/>
                </a:solidFill>
              </a:rPr>
              <a:t>Photographing everyday life: ageing, lived experiences, time and space</a:t>
            </a:r>
          </a:p>
          <a:p>
            <a:pPr marL="457200" indent="-457200">
              <a:buFont typeface="Courier New" pitchFamily="49" charset="0"/>
              <a:buChar char="o"/>
            </a:pPr>
            <a:r>
              <a:rPr lang="en-GB" sz="2800" dirty="0" smtClean="0">
                <a:solidFill>
                  <a:schemeClr val="accent1"/>
                </a:solidFill>
              </a:rPr>
              <a:t>To explore methodological issues around researching everyday life </a:t>
            </a:r>
          </a:p>
          <a:p>
            <a:pPr marL="457200" indent="-457200">
              <a:buFont typeface="Courier New" pitchFamily="49" charset="0"/>
              <a:buChar char="o"/>
            </a:pPr>
            <a:r>
              <a:rPr lang="en-GB" sz="2800" dirty="0" smtClean="0">
                <a:solidFill>
                  <a:schemeClr val="accent1"/>
                </a:solidFill>
              </a:rPr>
              <a:t>To outline the research design – why visual diaries?</a:t>
            </a:r>
          </a:p>
          <a:p>
            <a:pPr marL="457200" indent="-457200">
              <a:buFont typeface="Courier New" pitchFamily="49" charset="0"/>
              <a:buChar char="o"/>
            </a:pPr>
            <a:r>
              <a:rPr lang="en-US" sz="2800" dirty="0" smtClean="0">
                <a:solidFill>
                  <a:srgbClr val="002060"/>
                </a:solidFill>
                <a:cs typeface="Arial" charset="0"/>
              </a:rPr>
              <a:t>To consider opportunities / limitations of visual diaries </a:t>
            </a:r>
          </a:p>
          <a:p>
            <a:pPr marL="457200" indent="-457200">
              <a:buFont typeface="Courier New" pitchFamily="49" charset="0"/>
              <a:buChar char="o"/>
            </a:pPr>
            <a:r>
              <a:rPr lang="en-GB" sz="2800" dirty="0" smtClean="0">
                <a:solidFill>
                  <a:schemeClr val="accent1"/>
                </a:solidFill>
              </a:rPr>
              <a:t>To highlight the focus and purpose of participatory photographic exhibition – disseminating social science data via arts and humanities  </a:t>
            </a:r>
          </a:p>
          <a:p>
            <a:endParaRPr lang="en-GB" dirty="0"/>
          </a:p>
        </p:txBody>
      </p:sp>
      <p:sp>
        <p:nvSpPr>
          <p:cNvPr id="4" name="Date Placeholder 3"/>
          <p:cNvSpPr>
            <a:spLocks noGrp="1"/>
          </p:cNvSpPr>
          <p:nvPr>
            <p:ph type="dt" sz="half" idx="10"/>
          </p:nvPr>
        </p:nvSpPr>
        <p:spPr/>
        <p:txBody>
          <a:bodyPr/>
          <a:lstStyle/>
          <a:p>
            <a:fld id="{79F2AF39-F53C-4E00-924A-075C5FABD984}" type="datetime4">
              <a:rPr lang="en-GB" smtClean="0"/>
              <a:pPr/>
              <a:t>01 July 2016</a:t>
            </a:fld>
            <a:endParaRPr lang="en-GB"/>
          </a:p>
        </p:txBody>
      </p:sp>
      <p:sp>
        <p:nvSpPr>
          <p:cNvPr id="5" name="Footer Placeholder 4"/>
          <p:cNvSpPr>
            <a:spLocks noGrp="1"/>
          </p:cNvSpPr>
          <p:nvPr>
            <p:ph type="ftr" sz="quarter" idx="11"/>
          </p:nvPr>
        </p:nvSpPr>
        <p:spPr/>
        <p:txBody>
          <a:bodyPr/>
          <a:lstStyle/>
          <a:p>
            <a:r>
              <a:rPr lang="en-GB" smtClean="0"/>
              <a:t>Presentation Title</a:t>
            </a:r>
            <a:endParaRPr lang="en-GB"/>
          </a:p>
        </p:txBody>
      </p:sp>
      <p:sp>
        <p:nvSpPr>
          <p:cNvPr id="6" name="Slide Number Placeholder 5"/>
          <p:cNvSpPr>
            <a:spLocks noGrp="1"/>
          </p:cNvSpPr>
          <p:nvPr>
            <p:ph type="sldNum" sz="quarter" idx="12"/>
          </p:nvPr>
        </p:nvSpPr>
        <p:spPr/>
        <p:txBody>
          <a:bodyPr/>
          <a:lstStyle/>
          <a:p>
            <a:fld id="{786194A1-5B28-41B4-A256-7AB656992733}" type="slidenum">
              <a:rPr lang="en-GB" smtClean="0"/>
              <a:pPr/>
              <a:t>2</a:t>
            </a:fld>
            <a:endParaRPr lang="en-GB"/>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700808"/>
            <a:ext cx="8219256" cy="4608512"/>
          </a:xfrm>
        </p:spPr>
        <p:txBody>
          <a:bodyPr/>
          <a:lstStyle/>
          <a:p>
            <a:pPr>
              <a:buFont typeface="Wingdings" pitchFamily="2" charset="2"/>
              <a:buChar char="q"/>
            </a:pPr>
            <a:r>
              <a:rPr lang="en-GB" sz="2800" dirty="0" smtClean="0">
                <a:solidFill>
                  <a:srgbClr val="002060"/>
                </a:solidFill>
              </a:rPr>
              <a:t>Visual diaries are very particular ways of representing the self/identity/daily routines</a:t>
            </a:r>
          </a:p>
          <a:p>
            <a:pPr>
              <a:buFont typeface="Wingdings" pitchFamily="2" charset="2"/>
              <a:buChar char="q"/>
            </a:pPr>
            <a:endParaRPr lang="en-GB" sz="2800" dirty="0" smtClean="0">
              <a:solidFill>
                <a:srgbClr val="002060"/>
              </a:solidFill>
            </a:endParaRPr>
          </a:p>
          <a:p>
            <a:pPr>
              <a:buFont typeface="Wingdings" pitchFamily="2" charset="2"/>
              <a:buChar char="q"/>
            </a:pPr>
            <a:r>
              <a:rPr lang="en-GB" sz="2800" dirty="0">
                <a:solidFill>
                  <a:srgbClr val="002060"/>
                </a:solidFill>
              </a:rPr>
              <a:t>‘I did find myself thinking about what to record and then whether that’s actually bad in this case because you tend to leave out the dross, as it were…….There’s no photographs of stacking the dishwasher or cooking the food or things like that which get done everyday.’ </a:t>
            </a:r>
            <a:r>
              <a:rPr lang="en-GB" sz="2800" dirty="0" smtClean="0">
                <a:solidFill>
                  <a:srgbClr val="002060"/>
                </a:solidFill>
              </a:rPr>
              <a:t>(Phillip)</a:t>
            </a:r>
            <a:endParaRPr lang="en-GB" sz="2800" dirty="0">
              <a:solidFill>
                <a:srgbClr val="002060"/>
              </a:solidFill>
            </a:endParaRPr>
          </a:p>
          <a:p>
            <a:pPr>
              <a:buFont typeface="Wingdings" pitchFamily="2" charset="2"/>
              <a:buChar char="q"/>
            </a:pPr>
            <a:endParaRPr lang="en-GB" sz="2800" dirty="0"/>
          </a:p>
        </p:txBody>
      </p:sp>
      <p:sp>
        <p:nvSpPr>
          <p:cNvPr id="2" name="TextBox 1"/>
          <p:cNvSpPr txBox="1"/>
          <p:nvPr/>
        </p:nvSpPr>
        <p:spPr>
          <a:xfrm>
            <a:off x="539552" y="332656"/>
            <a:ext cx="7992888" cy="1477328"/>
          </a:xfrm>
          <a:prstGeom prst="rect">
            <a:avLst/>
          </a:prstGeom>
          <a:noFill/>
        </p:spPr>
        <p:txBody>
          <a:bodyPr wrap="square" rtlCol="0">
            <a:spAutoFit/>
          </a:bodyPr>
          <a:lstStyle/>
          <a:p>
            <a:r>
              <a:rPr lang="en-GB" sz="3600" dirty="0">
                <a:solidFill>
                  <a:schemeClr val="accent1"/>
                </a:solidFill>
              </a:rPr>
              <a:t>Can we capture </a:t>
            </a:r>
            <a:r>
              <a:rPr lang="en-GB" sz="3600" dirty="0" smtClean="0">
                <a:solidFill>
                  <a:schemeClr val="accent1"/>
                </a:solidFill>
              </a:rPr>
              <a:t>‘</a:t>
            </a:r>
            <a:r>
              <a:rPr lang="en-GB" sz="3600" dirty="0" err="1" smtClean="0">
                <a:solidFill>
                  <a:schemeClr val="accent1"/>
                </a:solidFill>
              </a:rPr>
              <a:t>dailyness</a:t>
            </a:r>
            <a:r>
              <a:rPr lang="en-GB" sz="3600" dirty="0" smtClean="0">
                <a:solidFill>
                  <a:schemeClr val="accent1"/>
                </a:solidFill>
              </a:rPr>
              <a:t>’ through </a:t>
            </a:r>
            <a:r>
              <a:rPr lang="en-GB" sz="3600" dirty="0">
                <a:solidFill>
                  <a:schemeClr val="accent1"/>
                </a:solidFill>
              </a:rPr>
              <a:t>visual diaries?</a:t>
            </a:r>
          </a:p>
          <a:p>
            <a:endParaRPr lang="en-GB" dirty="0"/>
          </a:p>
        </p:txBody>
      </p:sp>
    </p:spTree>
    <p:extLst>
      <p:ext uri="{BB962C8B-B14F-4D97-AF65-F5344CB8AC3E}">
        <p14:creationId xmlns="" xmlns:p14="http://schemas.microsoft.com/office/powerpoint/2010/main" val="981757432"/>
      </p:ext>
    </p:extLst>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467544" y="116632"/>
            <a:ext cx="8229600" cy="936104"/>
          </a:xfrm>
        </p:spPr>
        <p:txBody>
          <a:bodyPr/>
          <a:lstStyle/>
          <a:p>
            <a:r>
              <a:rPr lang="en-US" dirty="0" smtClean="0"/>
              <a:t>Concluding remarks </a:t>
            </a:r>
          </a:p>
        </p:txBody>
      </p:sp>
      <p:sp>
        <p:nvSpPr>
          <p:cNvPr id="45059" name="Content Placeholder 2"/>
          <p:cNvSpPr>
            <a:spLocks noGrp="1"/>
          </p:cNvSpPr>
          <p:nvPr>
            <p:ph idx="1"/>
          </p:nvPr>
        </p:nvSpPr>
        <p:spPr>
          <a:xfrm>
            <a:off x="323528" y="908720"/>
            <a:ext cx="8496944" cy="5544616"/>
          </a:xfrm>
        </p:spPr>
        <p:txBody>
          <a:bodyPr>
            <a:normAutofit lnSpcReduction="10000"/>
          </a:bodyPr>
          <a:lstStyle/>
          <a:p>
            <a:pPr lvl="0">
              <a:buFont typeface="Wingdings" pitchFamily="2" charset="2"/>
              <a:buChar char="q"/>
            </a:pPr>
            <a:r>
              <a:rPr lang="en-GB" sz="2600" dirty="0" smtClean="0">
                <a:solidFill>
                  <a:srgbClr val="002060"/>
                </a:solidFill>
              </a:rPr>
              <a:t>Photographs </a:t>
            </a:r>
            <a:r>
              <a:rPr lang="en-GB" sz="2600" dirty="0">
                <a:solidFill>
                  <a:srgbClr val="002060"/>
                </a:solidFill>
              </a:rPr>
              <a:t>produce unique interview encounters – difficult to replicate but also can uncover things </a:t>
            </a:r>
            <a:r>
              <a:rPr lang="en-GB" sz="2600" dirty="0" smtClean="0">
                <a:solidFill>
                  <a:srgbClr val="002060"/>
                </a:solidFill>
              </a:rPr>
              <a:t>that might not be elicited </a:t>
            </a:r>
            <a:r>
              <a:rPr lang="en-GB" sz="2600" dirty="0">
                <a:solidFill>
                  <a:srgbClr val="002060"/>
                </a:solidFill>
              </a:rPr>
              <a:t>through other methods</a:t>
            </a:r>
            <a:r>
              <a:rPr lang="en-GB" sz="2600" dirty="0" smtClean="0">
                <a:solidFill>
                  <a:srgbClr val="002060"/>
                </a:solidFill>
              </a:rPr>
              <a:t>.</a:t>
            </a:r>
          </a:p>
          <a:p>
            <a:pPr lvl="0">
              <a:buFont typeface="Wingdings" pitchFamily="2" charset="2"/>
              <a:buChar char="q"/>
            </a:pPr>
            <a:r>
              <a:rPr lang="en-GB" sz="2600" dirty="0" smtClean="0">
                <a:solidFill>
                  <a:srgbClr val="002060"/>
                </a:solidFill>
              </a:rPr>
              <a:t>Opportunities for enjoyment, novelty, reflection and collaboration.</a:t>
            </a:r>
            <a:endParaRPr lang="en-GB" sz="2600" dirty="0">
              <a:solidFill>
                <a:srgbClr val="002060"/>
              </a:solidFill>
            </a:endParaRPr>
          </a:p>
          <a:p>
            <a:pPr lvl="0">
              <a:buFont typeface="Wingdings" pitchFamily="2" charset="2"/>
              <a:buChar char="q"/>
            </a:pPr>
            <a:r>
              <a:rPr lang="en-GB" sz="2600" dirty="0" smtClean="0">
                <a:solidFill>
                  <a:srgbClr val="002060"/>
                </a:solidFill>
              </a:rPr>
              <a:t>Issues with representation </a:t>
            </a:r>
          </a:p>
          <a:p>
            <a:pPr lvl="0">
              <a:buFont typeface="Wingdings" pitchFamily="2" charset="2"/>
              <a:buChar char="q"/>
            </a:pPr>
            <a:r>
              <a:rPr lang="en-GB" sz="2600" dirty="0" smtClean="0">
                <a:solidFill>
                  <a:srgbClr val="002060"/>
                </a:solidFill>
              </a:rPr>
              <a:t>Can </a:t>
            </a:r>
            <a:r>
              <a:rPr lang="en-GB" sz="2600" dirty="0">
                <a:solidFill>
                  <a:srgbClr val="002060"/>
                </a:solidFill>
              </a:rPr>
              <a:t>we photograph the mundane/ordinary? E.g. mess and dirt? Or even things that are so normal/</a:t>
            </a:r>
            <a:r>
              <a:rPr lang="en-GB" sz="2600" dirty="0" err="1">
                <a:solidFill>
                  <a:srgbClr val="002060"/>
                </a:solidFill>
              </a:rPr>
              <a:t>routinised</a:t>
            </a:r>
            <a:r>
              <a:rPr lang="en-GB" sz="2600" dirty="0">
                <a:solidFill>
                  <a:srgbClr val="002060"/>
                </a:solidFill>
              </a:rPr>
              <a:t> that people do not think to take photographs of them? </a:t>
            </a:r>
          </a:p>
          <a:p>
            <a:pPr>
              <a:buFont typeface="Wingdings" pitchFamily="2" charset="2"/>
              <a:buChar char="q"/>
            </a:pPr>
            <a:r>
              <a:rPr lang="en-US" sz="2600" dirty="0" smtClean="0">
                <a:solidFill>
                  <a:srgbClr val="002060"/>
                </a:solidFill>
              </a:rPr>
              <a:t>Potential for challenging stereotypical images of mid to later life</a:t>
            </a:r>
            <a:r>
              <a:rPr lang="en-US" sz="2600" dirty="0" smtClean="0">
                <a:solidFill>
                  <a:srgbClr val="002060"/>
                </a:solidFill>
              </a:rPr>
              <a:t>?</a:t>
            </a:r>
          </a:p>
          <a:p>
            <a:pPr algn="ctr"/>
            <a:r>
              <a:rPr lang="en-US" sz="2000" i="1" dirty="0" smtClean="0">
                <a:solidFill>
                  <a:srgbClr val="002060"/>
                </a:solidFill>
              </a:rPr>
              <a:t>All photographs are copyright of Dr Wendy Martin, Brunel University London</a:t>
            </a:r>
            <a:endParaRPr lang="en-US" sz="2000" i="1" dirty="0" smtClean="0">
              <a:solidFill>
                <a:srgbClr val="002060"/>
              </a:solidFill>
            </a:endParaRPr>
          </a:p>
          <a:p>
            <a:pPr>
              <a:buFont typeface="Wingdings" pitchFamily="2" charset="2"/>
              <a:buChar char="q"/>
            </a:pPr>
            <a:endParaRPr lang="en-US" sz="2600" dirty="0" smtClean="0">
              <a:solidFill>
                <a:srgbClr val="002060"/>
              </a:solidFill>
            </a:endParaRPr>
          </a:p>
        </p:txBody>
      </p:sp>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smtClean="0"/>
              <a:t>Open Access Paper</a:t>
            </a:r>
            <a:endParaRPr lang="en-GB" sz="3200" dirty="0"/>
          </a:p>
        </p:txBody>
      </p:sp>
      <p:sp>
        <p:nvSpPr>
          <p:cNvPr id="3" name="Content Placeholder 2"/>
          <p:cNvSpPr>
            <a:spLocks noGrp="1"/>
          </p:cNvSpPr>
          <p:nvPr>
            <p:ph idx="1"/>
          </p:nvPr>
        </p:nvSpPr>
        <p:spPr>
          <a:xfrm>
            <a:off x="215842" y="1196752"/>
            <a:ext cx="8316598" cy="5256584"/>
          </a:xfrm>
        </p:spPr>
        <p:txBody>
          <a:bodyPr>
            <a:normAutofit/>
          </a:bodyPr>
          <a:lstStyle/>
          <a:p>
            <a:pPr algn="ctr"/>
            <a:r>
              <a:rPr lang="en-GB" sz="2800" i="1" dirty="0" smtClean="0">
                <a:solidFill>
                  <a:schemeClr val="accent6">
                    <a:lumMod val="25000"/>
                  </a:schemeClr>
                </a:solidFill>
              </a:rPr>
              <a:t>Issues of collaboration, representation, meaning and emotions: utilising participant-led visual diaries to capture the everyday lives of people in mid to later life</a:t>
            </a:r>
          </a:p>
          <a:p>
            <a:pPr algn="ctr"/>
            <a:endParaRPr lang="en-GB" sz="2800" dirty="0" smtClean="0">
              <a:solidFill>
                <a:schemeClr val="accent6">
                  <a:lumMod val="25000"/>
                </a:schemeClr>
              </a:solidFill>
            </a:endParaRPr>
          </a:p>
          <a:p>
            <a:pPr algn="ctr"/>
            <a:r>
              <a:rPr lang="en-GB" sz="2800" dirty="0" smtClean="0">
                <a:solidFill>
                  <a:schemeClr val="accent6">
                    <a:lumMod val="25000"/>
                  </a:schemeClr>
                </a:solidFill>
              </a:rPr>
              <a:t>Katy </a:t>
            </a:r>
            <a:r>
              <a:rPr lang="en-GB" sz="2800" dirty="0" err="1" smtClean="0">
                <a:solidFill>
                  <a:schemeClr val="accent6">
                    <a:lumMod val="25000"/>
                  </a:schemeClr>
                </a:solidFill>
              </a:rPr>
              <a:t>Pilcher</a:t>
            </a:r>
            <a:r>
              <a:rPr lang="en-GB" sz="2800" dirty="0" smtClean="0">
                <a:solidFill>
                  <a:schemeClr val="accent6">
                    <a:lumMod val="25000"/>
                  </a:schemeClr>
                </a:solidFill>
              </a:rPr>
              <a:t>, Wendy Martin and </a:t>
            </a:r>
            <a:r>
              <a:rPr lang="en-GB" sz="2800" dirty="0" err="1" smtClean="0">
                <a:solidFill>
                  <a:schemeClr val="accent6">
                    <a:lumMod val="25000"/>
                  </a:schemeClr>
                </a:solidFill>
              </a:rPr>
              <a:t>Veronika</a:t>
            </a:r>
            <a:r>
              <a:rPr lang="en-GB" sz="2800" dirty="0" smtClean="0">
                <a:solidFill>
                  <a:schemeClr val="accent6">
                    <a:lumMod val="25000"/>
                  </a:schemeClr>
                </a:solidFill>
              </a:rPr>
              <a:t> Williams </a:t>
            </a:r>
          </a:p>
          <a:p>
            <a:pPr algn="ctr"/>
            <a:r>
              <a:rPr lang="en-GB" sz="2800" dirty="0" smtClean="0">
                <a:solidFill>
                  <a:schemeClr val="accent6">
                    <a:lumMod val="25000"/>
                  </a:schemeClr>
                </a:solidFill>
              </a:rPr>
              <a:t>2015 </a:t>
            </a:r>
          </a:p>
          <a:p>
            <a:pPr algn="ctr"/>
            <a:r>
              <a:rPr lang="en-GB" sz="2800" b="1" i="1" dirty="0" smtClean="0">
                <a:solidFill>
                  <a:schemeClr val="accent6">
                    <a:lumMod val="25000"/>
                  </a:schemeClr>
                </a:solidFill>
              </a:rPr>
              <a:t>International Journal of Social Research Methodology </a:t>
            </a:r>
            <a:endParaRPr lang="en-GB" sz="2800" b="1" i="1" dirty="0" smtClean="0">
              <a:solidFill>
                <a:schemeClr val="accent6">
                  <a:lumMod val="25000"/>
                </a:schemeClr>
              </a:solidFill>
            </a:endParaRPr>
          </a:p>
          <a:p>
            <a:pPr algn="ctr"/>
            <a:endParaRPr lang="en-GB" sz="2800" b="1" i="1" dirty="0">
              <a:solidFill>
                <a:schemeClr val="accent6">
                  <a:lumMod val="25000"/>
                </a:schemeClr>
              </a:solidFill>
            </a:endParaRPr>
          </a:p>
        </p:txBody>
      </p:sp>
      <p:sp>
        <p:nvSpPr>
          <p:cNvPr id="4" name="Date Placeholder 3"/>
          <p:cNvSpPr>
            <a:spLocks noGrp="1"/>
          </p:cNvSpPr>
          <p:nvPr>
            <p:ph type="dt" sz="half" idx="10"/>
          </p:nvPr>
        </p:nvSpPr>
        <p:spPr/>
        <p:txBody>
          <a:bodyPr/>
          <a:lstStyle/>
          <a:p>
            <a:fld id="{79F2AF39-F53C-4E00-924A-075C5FABD984}" type="datetime4">
              <a:rPr lang="en-GB" smtClean="0"/>
              <a:pPr/>
              <a:t>01 July 2016</a:t>
            </a:fld>
            <a:endParaRPr lang="en-GB"/>
          </a:p>
        </p:txBody>
      </p:sp>
      <p:sp>
        <p:nvSpPr>
          <p:cNvPr id="5" name="Footer Placeholder 4"/>
          <p:cNvSpPr>
            <a:spLocks noGrp="1"/>
          </p:cNvSpPr>
          <p:nvPr>
            <p:ph type="ftr" sz="quarter" idx="11"/>
          </p:nvPr>
        </p:nvSpPr>
        <p:spPr/>
        <p:txBody>
          <a:bodyPr/>
          <a:lstStyle/>
          <a:p>
            <a:r>
              <a:rPr lang="en-GB" smtClean="0"/>
              <a:t>Presentation Title</a:t>
            </a:r>
            <a:endParaRPr lang="en-GB"/>
          </a:p>
        </p:txBody>
      </p:sp>
      <p:sp>
        <p:nvSpPr>
          <p:cNvPr id="6" name="Slide Number Placeholder 5"/>
          <p:cNvSpPr>
            <a:spLocks noGrp="1"/>
          </p:cNvSpPr>
          <p:nvPr>
            <p:ph type="sldNum" sz="quarter" idx="12"/>
          </p:nvPr>
        </p:nvSpPr>
        <p:spPr/>
        <p:txBody>
          <a:bodyPr/>
          <a:lstStyle/>
          <a:p>
            <a:fld id="{786194A1-5B28-41B4-A256-7AB656992733}" type="slidenum">
              <a:rPr lang="en-GB" smtClean="0"/>
              <a:pPr/>
              <a:t>3</a:t>
            </a:fld>
            <a:endParaRPr lang="en-GB"/>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395536" y="260648"/>
            <a:ext cx="7992814" cy="1215727"/>
          </a:xfrm>
        </p:spPr>
        <p:txBody>
          <a:bodyPr>
            <a:normAutofit/>
          </a:bodyPr>
          <a:lstStyle/>
          <a:p>
            <a:r>
              <a:rPr lang="en-GB" sz="3600" dirty="0" smtClean="0"/>
              <a:t>Focus on daily life </a:t>
            </a:r>
          </a:p>
        </p:txBody>
      </p:sp>
      <p:sp>
        <p:nvSpPr>
          <p:cNvPr id="27651" name="Content Placeholder 2"/>
          <p:cNvSpPr>
            <a:spLocks noGrp="1"/>
          </p:cNvSpPr>
          <p:nvPr>
            <p:ph idx="1"/>
          </p:nvPr>
        </p:nvSpPr>
        <p:spPr>
          <a:xfrm>
            <a:off x="323528" y="1268760"/>
            <a:ext cx="7961312" cy="5254625"/>
          </a:xfrm>
        </p:spPr>
        <p:txBody>
          <a:bodyPr/>
          <a:lstStyle/>
          <a:p>
            <a:pPr>
              <a:buFont typeface="Courier New" pitchFamily="49" charset="0"/>
              <a:buChar char="o"/>
            </a:pPr>
            <a:r>
              <a:rPr lang="en-GB" sz="2800" dirty="0" smtClean="0">
                <a:solidFill>
                  <a:srgbClr val="002060"/>
                </a:solidFill>
              </a:rPr>
              <a:t> Situated within daily life: ordinary, mundane, day to day, habitual, routines </a:t>
            </a:r>
          </a:p>
          <a:p>
            <a:pPr>
              <a:buFont typeface="Courier New" pitchFamily="49" charset="0"/>
              <a:buChar char="o"/>
            </a:pPr>
            <a:endParaRPr lang="en-GB" sz="2800" dirty="0" smtClean="0">
              <a:solidFill>
                <a:srgbClr val="002060"/>
              </a:solidFill>
            </a:endParaRPr>
          </a:p>
          <a:p>
            <a:pPr>
              <a:buFont typeface="Courier New" pitchFamily="49" charset="0"/>
              <a:buChar char="o"/>
            </a:pPr>
            <a:r>
              <a:rPr lang="en-GB" sz="2800" dirty="0" smtClean="0">
                <a:solidFill>
                  <a:srgbClr val="002060"/>
                </a:solidFill>
              </a:rPr>
              <a:t> Make visible rhythms, patterns and tempo-spatial textures that underlie habitual / </a:t>
            </a:r>
            <a:r>
              <a:rPr lang="en-GB" sz="2800" dirty="0" err="1" smtClean="0">
                <a:solidFill>
                  <a:srgbClr val="002060"/>
                </a:solidFill>
              </a:rPr>
              <a:t>routinised</a:t>
            </a:r>
            <a:r>
              <a:rPr lang="en-GB" sz="2800" dirty="0" smtClean="0">
                <a:solidFill>
                  <a:srgbClr val="002060"/>
                </a:solidFill>
              </a:rPr>
              <a:t> everyday lives </a:t>
            </a:r>
          </a:p>
          <a:p>
            <a:pPr>
              <a:buFont typeface="Courier New" pitchFamily="49" charset="0"/>
              <a:buChar char="o"/>
            </a:pPr>
            <a:endParaRPr lang="en-GB" sz="2800" dirty="0" smtClean="0">
              <a:solidFill>
                <a:srgbClr val="002060"/>
              </a:solidFill>
            </a:endParaRPr>
          </a:p>
          <a:p>
            <a:pPr>
              <a:buFont typeface="Courier New" pitchFamily="49" charset="0"/>
              <a:buChar char="o"/>
            </a:pPr>
            <a:r>
              <a:rPr lang="en-GB" sz="2800" dirty="0" smtClean="0">
                <a:solidFill>
                  <a:srgbClr val="002060"/>
                </a:solidFill>
              </a:rPr>
              <a:t> Habitual practices as ‘natural’; the body taken for granted; defined by its absence</a:t>
            </a:r>
          </a:p>
          <a:p>
            <a:endParaRPr lang="en-GB" sz="2800" dirty="0" smtClean="0">
              <a:solidFill>
                <a:srgbClr val="FFFF00"/>
              </a:solidFill>
            </a:endParaRPr>
          </a:p>
          <a:p>
            <a:pPr>
              <a:buNone/>
            </a:pPr>
            <a:endParaRPr lang="en-GB" dirty="0" smtClean="0"/>
          </a:p>
        </p:txBody>
      </p:sp>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539552" y="260648"/>
            <a:ext cx="7993261" cy="1142702"/>
          </a:xfrm>
        </p:spPr>
        <p:txBody>
          <a:bodyPr>
            <a:normAutofit/>
          </a:bodyPr>
          <a:lstStyle/>
          <a:p>
            <a:r>
              <a:rPr lang="en-GB" sz="3600" dirty="0" smtClean="0"/>
              <a:t>Researching daily life  </a:t>
            </a:r>
          </a:p>
        </p:txBody>
      </p:sp>
      <p:sp>
        <p:nvSpPr>
          <p:cNvPr id="28675" name="Content Placeholder 2"/>
          <p:cNvSpPr>
            <a:spLocks noGrp="1"/>
          </p:cNvSpPr>
          <p:nvPr>
            <p:ph idx="1"/>
          </p:nvPr>
        </p:nvSpPr>
        <p:spPr>
          <a:xfrm>
            <a:off x="467544" y="1340768"/>
            <a:ext cx="8105328" cy="5157787"/>
          </a:xfrm>
        </p:spPr>
        <p:txBody>
          <a:bodyPr>
            <a:normAutofit/>
          </a:bodyPr>
          <a:lstStyle/>
          <a:p>
            <a:pPr>
              <a:buFont typeface="Courier New" pitchFamily="49" charset="0"/>
              <a:buChar char="o"/>
            </a:pPr>
            <a:r>
              <a:rPr lang="en-GB" sz="3000" dirty="0" smtClean="0">
                <a:solidFill>
                  <a:srgbClr val="002060"/>
                </a:solidFill>
              </a:rPr>
              <a:t>Methodological / theoretical questions: how can we research daily life?</a:t>
            </a:r>
          </a:p>
          <a:p>
            <a:pPr>
              <a:buFont typeface="Courier New" pitchFamily="49" charset="0"/>
              <a:buChar char="o"/>
            </a:pPr>
            <a:endParaRPr lang="en-GB" sz="3000" dirty="0" smtClean="0">
              <a:solidFill>
                <a:srgbClr val="002060"/>
              </a:solidFill>
            </a:endParaRPr>
          </a:p>
          <a:p>
            <a:pPr>
              <a:buFont typeface="Courier New" pitchFamily="49" charset="0"/>
              <a:buChar char="o"/>
            </a:pPr>
            <a:r>
              <a:rPr lang="en-GB" sz="3000" dirty="0" smtClean="0">
                <a:solidFill>
                  <a:srgbClr val="002060"/>
                </a:solidFill>
              </a:rPr>
              <a:t>Use of photography to render daily routines visible    </a:t>
            </a:r>
          </a:p>
          <a:p>
            <a:pPr>
              <a:buFontTx/>
              <a:buNone/>
            </a:pPr>
            <a:endParaRPr lang="en-GB" sz="3000" dirty="0" smtClean="0">
              <a:solidFill>
                <a:srgbClr val="002060"/>
              </a:solidFill>
            </a:endParaRPr>
          </a:p>
          <a:p>
            <a:pPr>
              <a:buFontTx/>
              <a:buNone/>
            </a:pPr>
            <a:r>
              <a:rPr lang="en-GB" sz="3000" dirty="0" smtClean="0">
                <a:solidFill>
                  <a:srgbClr val="002060"/>
                </a:solidFill>
              </a:rPr>
              <a:t>	‘that our minds have failed to consciously	register as we go about our lives’</a:t>
            </a:r>
          </a:p>
          <a:p>
            <a:pPr>
              <a:buFontTx/>
              <a:buNone/>
            </a:pPr>
            <a:r>
              <a:rPr lang="en-GB" sz="3000" dirty="0" smtClean="0">
                <a:solidFill>
                  <a:srgbClr val="002060"/>
                </a:solidFill>
              </a:rPr>
              <a:t>					 (Chaplin, 2004)     </a:t>
            </a:r>
          </a:p>
          <a:p>
            <a:endParaRPr lang="en-GB" dirty="0" smtClean="0"/>
          </a:p>
        </p:txBody>
      </p:sp>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395536" y="188640"/>
            <a:ext cx="8353350" cy="1143000"/>
          </a:xfrm>
        </p:spPr>
        <p:txBody>
          <a:bodyPr>
            <a:normAutofit/>
          </a:bodyPr>
          <a:lstStyle/>
          <a:p>
            <a:r>
              <a:rPr lang="en-GB" sz="3600" dirty="0" smtClean="0"/>
              <a:t>Aims of research project </a:t>
            </a:r>
          </a:p>
        </p:txBody>
      </p:sp>
      <p:sp>
        <p:nvSpPr>
          <p:cNvPr id="29699" name="Content Placeholder 2"/>
          <p:cNvSpPr>
            <a:spLocks noGrp="1"/>
          </p:cNvSpPr>
          <p:nvPr>
            <p:ph idx="1"/>
          </p:nvPr>
        </p:nvSpPr>
        <p:spPr>
          <a:xfrm>
            <a:off x="323850" y="1124744"/>
            <a:ext cx="8208590" cy="5399881"/>
          </a:xfrm>
        </p:spPr>
        <p:txBody>
          <a:bodyPr>
            <a:normAutofit/>
          </a:bodyPr>
          <a:lstStyle/>
          <a:p>
            <a:pPr lvl="1">
              <a:buFont typeface="Wingdings" pitchFamily="2" charset="2"/>
              <a:buChar char="q"/>
            </a:pPr>
            <a:r>
              <a:rPr lang="en-US" sz="2000" dirty="0" smtClean="0">
                <a:solidFill>
                  <a:schemeClr val="accent1"/>
                </a:solidFill>
              </a:rPr>
              <a:t>To explore the method of photography as a means to map, explore and document the daily and lived experiences and meanings of people in mid to later life</a:t>
            </a:r>
          </a:p>
          <a:p>
            <a:pPr lvl="1">
              <a:buFont typeface="Wingdings" pitchFamily="2" charset="2"/>
              <a:buChar char="q"/>
            </a:pPr>
            <a:endParaRPr lang="en-US" sz="2000" dirty="0" smtClean="0">
              <a:solidFill>
                <a:schemeClr val="accent1"/>
              </a:solidFill>
            </a:endParaRPr>
          </a:p>
          <a:p>
            <a:pPr lvl="1">
              <a:buFont typeface="Wingdings" pitchFamily="2" charset="2"/>
              <a:buChar char="q"/>
            </a:pPr>
            <a:r>
              <a:rPr lang="en-US" sz="2000" dirty="0" smtClean="0">
                <a:solidFill>
                  <a:schemeClr val="accent1"/>
                </a:solidFill>
              </a:rPr>
              <a:t>To reveal important insights and theoretical understandings about the everyday lives of men and women aged 50 years and over with different daily routines </a:t>
            </a:r>
          </a:p>
          <a:p>
            <a:pPr lvl="1">
              <a:buFont typeface="Wingdings" pitchFamily="2" charset="2"/>
              <a:buChar char="q"/>
            </a:pPr>
            <a:endParaRPr lang="en-US" sz="2000" dirty="0" smtClean="0">
              <a:solidFill>
                <a:schemeClr val="accent1"/>
              </a:solidFill>
            </a:endParaRPr>
          </a:p>
          <a:p>
            <a:pPr lvl="1">
              <a:buFont typeface="Wingdings" pitchFamily="2" charset="2"/>
              <a:buChar char="q"/>
            </a:pPr>
            <a:r>
              <a:rPr lang="en-US" sz="2000" dirty="0" smtClean="0">
                <a:solidFill>
                  <a:schemeClr val="accent1"/>
                </a:solidFill>
              </a:rPr>
              <a:t>To explore the possibilities and dilemmas of the use of photography as a means to explore the daily lives of people in mid to later life</a:t>
            </a:r>
          </a:p>
          <a:p>
            <a:pPr lvl="1">
              <a:buFont typeface="Wingdings" pitchFamily="2" charset="2"/>
              <a:buChar char="q"/>
            </a:pPr>
            <a:endParaRPr lang="en-US" sz="2000" dirty="0" smtClean="0">
              <a:solidFill>
                <a:schemeClr val="accent1"/>
              </a:solidFill>
            </a:endParaRPr>
          </a:p>
          <a:p>
            <a:pPr lvl="1">
              <a:buFont typeface="Wingdings" pitchFamily="2" charset="2"/>
              <a:buChar char="q"/>
            </a:pPr>
            <a:r>
              <a:rPr lang="en-US" sz="2000" dirty="0" smtClean="0">
                <a:solidFill>
                  <a:schemeClr val="accent1"/>
                </a:solidFill>
              </a:rPr>
              <a:t>To make visible and provide novel insights into the ordinary and day to day lives of people in mid to later life</a:t>
            </a:r>
          </a:p>
          <a:p>
            <a:endParaRPr lang="en-GB" dirty="0" smtClean="0"/>
          </a:p>
        </p:txBody>
      </p:sp>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b="1" dirty="0" smtClean="0"/>
              <a:t>Research Design </a:t>
            </a:r>
            <a:r>
              <a:rPr lang="en-GB" dirty="0" smtClean="0"/>
              <a:t/>
            </a:r>
            <a:br>
              <a:rPr lang="en-GB" dirty="0" smtClean="0"/>
            </a:br>
            <a:endParaRPr lang="en-GB" dirty="0"/>
          </a:p>
        </p:txBody>
      </p:sp>
      <p:sp>
        <p:nvSpPr>
          <p:cNvPr id="3" name="Content Placeholder 2"/>
          <p:cNvSpPr>
            <a:spLocks noGrp="1"/>
          </p:cNvSpPr>
          <p:nvPr>
            <p:ph idx="1"/>
          </p:nvPr>
        </p:nvSpPr>
        <p:spPr>
          <a:xfrm>
            <a:off x="395536" y="1196752"/>
            <a:ext cx="8291264" cy="4929411"/>
          </a:xfrm>
        </p:spPr>
        <p:txBody>
          <a:bodyPr>
            <a:normAutofit lnSpcReduction="10000"/>
          </a:bodyPr>
          <a:lstStyle/>
          <a:p>
            <a:pPr>
              <a:buFont typeface="Courier New" pitchFamily="49" charset="0"/>
              <a:buChar char="o"/>
            </a:pPr>
            <a:r>
              <a:rPr lang="en-GB" sz="2800" dirty="0" smtClean="0">
                <a:solidFill>
                  <a:srgbClr val="002060"/>
                </a:solidFill>
              </a:rPr>
              <a:t>The research involved a diverse group of 42 women and 20 men aged 50 years and over who took photographs of their different daily routines to create a weekly visual diary</a:t>
            </a:r>
          </a:p>
          <a:p>
            <a:pPr>
              <a:buFont typeface="Courier New" pitchFamily="49" charset="0"/>
              <a:buChar char="o"/>
            </a:pPr>
            <a:r>
              <a:rPr lang="en-GB" sz="2800" dirty="0" smtClean="0">
                <a:solidFill>
                  <a:srgbClr val="002060"/>
                </a:solidFill>
              </a:rPr>
              <a:t>At the end of the week a researcher met the participants and talked through the visual diary during a ‘photo-elicitation interview’</a:t>
            </a:r>
          </a:p>
          <a:p>
            <a:pPr>
              <a:buFont typeface="Courier New" pitchFamily="49" charset="0"/>
              <a:buChar char="o"/>
            </a:pPr>
            <a:r>
              <a:rPr lang="en-GB" sz="2800" dirty="0" smtClean="0">
                <a:solidFill>
                  <a:srgbClr val="002060"/>
                </a:solidFill>
              </a:rPr>
              <a:t> Ethical approval was granted by Brunel University London</a:t>
            </a:r>
          </a:p>
          <a:p>
            <a:pPr>
              <a:buFont typeface="Courier New" pitchFamily="49" charset="0"/>
              <a:buChar char="o"/>
            </a:pPr>
            <a:r>
              <a:rPr lang="en-GB" sz="2800" dirty="0" smtClean="0">
                <a:solidFill>
                  <a:srgbClr val="002060"/>
                </a:solidFill>
              </a:rPr>
              <a:t>Photo-reproduction rights were negotiated and agreed with each participant </a:t>
            </a:r>
          </a:p>
          <a:p>
            <a:pPr>
              <a:buNone/>
            </a:pPr>
            <a:endParaRPr lang="en-GB" dirty="0" smtClean="0">
              <a:solidFill>
                <a:srgbClr val="FFFF00"/>
              </a:solidFill>
            </a:endParaRPr>
          </a:p>
          <a:p>
            <a:pPr>
              <a:buNone/>
            </a:pPr>
            <a:endParaRPr lang="en-GB" dirty="0" smtClean="0">
              <a:solidFill>
                <a:srgbClr val="FFFF00"/>
              </a:solidFill>
            </a:endParaRPr>
          </a:p>
          <a:p>
            <a:endParaRPr lang="en-GB" dirty="0">
              <a:solidFill>
                <a:srgbClr val="FFFF00"/>
              </a:solidFill>
            </a:endParaRPr>
          </a:p>
        </p:txBody>
      </p:sp>
    </p:spTree>
    <p:extLst>
      <p:ext uri="{BB962C8B-B14F-4D97-AF65-F5344CB8AC3E}">
        <p14:creationId xmlns:p14="http://schemas.microsoft.com/office/powerpoint/2010/main" xmlns="" val="1937622636"/>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4000" dirty="0" smtClean="0"/>
              <a:t>Methods and Methodology </a:t>
            </a:r>
            <a:endParaRPr lang="en-GB" sz="4000" dirty="0"/>
          </a:p>
        </p:txBody>
      </p:sp>
      <p:sp>
        <p:nvSpPr>
          <p:cNvPr id="3" name="Content Placeholder 2"/>
          <p:cNvSpPr>
            <a:spLocks noGrp="1"/>
          </p:cNvSpPr>
          <p:nvPr>
            <p:ph idx="1"/>
          </p:nvPr>
        </p:nvSpPr>
        <p:spPr>
          <a:xfrm>
            <a:off x="215842" y="1412776"/>
            <a:ext cx="8316598" cy="4886003"/>
          </a:xfrm>
        </p:spPr>
        <p:txBody>
          <a:bodyPr>
            <a:normAutofit fontScale="85000" lnSpcReduction="20000"/>
          </a:bodyPr>
          <a:lstStyle/>
          <a:p>
            <a:pPr marL="457200" indent="-457200">
              <a:buFont typeface="Arial" pitchFamily="34" charset="0"/>
              <a:buChar char="•"/>
            </a:pPr>
            <a:r>
              <a:rPr lang="en-US" sz="2800" dirty="0" smtClean="0">
                <a:solidFill>
                  <a:srgbClr val="002060"/>
                </a:solidFill>
                <a:cs typeface="Arial" charset="0"/>
              </a:rPr>
              <a:t>Methods and Data Analysis</a:t>
            </a:r>
          </a:p>
          <a:p>
            <a:pPr marL="457200" indent="-457200">
              <a:buFont typeface="Arial" pitchFamily="34" charset="0"/>
              <a:buChar char="•"/>
            </a:pPr>
            <a:r>
              <a:rPr lang="en-GB" sz="2800" dirty="0" smtClean="0">
                <a:solidFill>
                  <a:schemeClr val="accent1"/>
                </a:solidFill>
              </a:rPr>
              <a:t>Visual diaries and photo-elicitation interviews: </a:t>
            </a:r>
            <a:r>
              <a:rPr lang="en-US" sz="2800" dirty="0" smtClean="0">
                <a:solidFill>
                  <a:srgbClr val="002060"/>
                </a:solidFill>
                <a:cs typeface="Arial" charset="0"/>
              </a:rPr>
              <a:t>methods and data analysis</a:t>
            </a:r>
          </a:p>
          <a:p>
            <a:pPr marL="457200" indent="-457200">
              <a:buFont typeface="Arial" pitchFamily="34" charset="0"/>
              <a:buChar char="•"/>
            </a:pPr>
            <a:r>
              <a:rPr lang="en-US" sz="2800" dirty="0" smtClean="0">
                <a:solidFill>
                  <a:srgbClr val="002060"/>
                </a:solidFill>
                <a:cs typeface="Arial" charset="0"/>
              </a:rPr>
              <a:t>To explore opportunities and complexities with visual diaries: </a:t>
            </a:r>
          </a:p>
          <a:p>
            <a:pPr marL="457200" indent="-457200">
              <a:buFont typeface="Arial" pitchFamily="34" charset="0"/>
              <a:buChar char="•"/>
            </a:pPr>
            <a:endParaRPr lang="en-GB" sz="2600" dirty="0" smtClean="0">
              <a:solidFill>
                <a:schemeClr val="accent1"/>
              </a:solidFill>
            </a:endParaRPr>
          </a:p>
          <a:p>
            <a:pPr marL="693738" lvl="1" indent="-514350">
              <a:buFont typeface="+mj-lt"/>
              <a:buAutoNum type="arabicParenR"/>
            </a:pPr>
            <a:r>
              <a:rPr lang="en-GB" sz="2600" dirty="0" smtClean="0">
                <a:solidFill>
                  <a:schemeClr val="accent1"/>
                </a:solidFill>
              </a:rPr>
              <a:t>	Enjoyment and ‘collaboration’: the opportunities that visual research enables  </a:t>
            </a:r>
          </a:p>
          <a:p>
            <a:pPr marL="693738" lvl="1" indent="-514350">
              <a:buFont typeface="+mj-lt"/>
              <a:buAutoNum type="arabicParenR"/>
            </a:pPr>
            <a:r>
              <a:rPr lang="en-GB" sz="2600" dirty="0" smtClean="0">
                <a:solidFill>
                  <a:schemeClr val="accent1"/>
                </a:solidFill>
              </a:rPr>
              <a:t>	Capturing the ‘everydayness’ of daily life?</a:t>
            </a:r>
          </a:p>
          <a:p>
            <a:pPr marL="693738" lvl="1" indent="-514350">
              <a:buFont typeface="+mj-lt"/>
              <a:buAutoNum type="arabicParenR"/>
            </a:pPr>
            <a:r>
              <a:rPr lang="en-GB" sz="2600" dirty="0" smtClean="0">
                <a:solidFill>
                  <a:schemeClr val="accent1"/>
                </a:solidFill>
              </a:rPr>
              <a:t>	Representation and the presentation of ‘self’ through images: what can images ‘mean’?</a:t>
            </a:r>
            <a:r>
              <a:rPr lang="en-US" sz="2400" dirty="0" smtClean="0">
                <a:solidFill>
                  <a:srgbClr val="002060"/>
                </a:solidFill>
                <a:cs typeface="Arial" charset="0"/>
              </a:rPr>
              <a:t> Complexities around visual representations and what might get ‘left out’ from visual diaries</a:t>
            </a:r>
            <a:endParaRPr lang="en-GB" sz="2400" dirty="0" smtClean="0">
              <a:solidFill>
                <a:schemeClr val="accent1"/>
              </a:solidFill>
            </a:endParaRPr>
          </a:p>
          <a:p>
            <a:pPr marL="693738" lvl="1" indent="-514350">
              <a:buFont typeface="+mj-lt"/>
              <a:buAutoNum type="arabicParenR"/>
            </a:pPr>
            <a:endParaRPr lang="en-GB" sz="2600" dirty="0" smtClean="0">
              <a:solidFill>
                <a:schemeClr val="accent1"/>
              </a:solidFill>
            </a:endParaRPr>
          </a:p>
          <a:p>
            <a:pPr marL="457200" indent="-457200"/>
            <a:endParaRPr lang="en-US" sz="2800" dirty="0" smtClean="0">
              <a:solidFill>
                <a:srgbClr val="002060"/>
              </a:solidFill>
              <a:cs typeface="Arial" charset="0"/>
            </a:endParaRPr>
          </a:p>
          <a:p>
            <a:pPr marL="457200" indent="-457200">
              <a:buFont typeface="Courier New" pitchFamily="49" charset="0"/>
              <a:buChar char="o"/>
            </a:pPr>
            <a:endParaRPr lang="en-US" sz="2800" dirty="0" smtClean="0">
              <a:solidFill>
                <a:srgbClr val="002060"/>
              </a:solidFill>
              <a:cs typeface="Arial" charset="0"/>
            </a:endParaRPr>
          </a:p>
          <a:p>
            <a:endParaRPr lang="en-GB" dirty="0"/>
          </a:p>
        </p:txBody>
      </p:sp>
      <p:sp>
        <p:nvSpPr>
          <p:cNvPr id="4" name="Date Placeholder 3"/>
          <p:cNvSpPr>
            <a:spLocks noGrp="1"/>
          </p:cNvSpPr>
          <p:nvPr>
            <p:ph type="dt" sz="half" idx="10"/>
          </p:nvPr>
        </p:nvSpPr>
        <p:spPr/>
        <p:txBody>
          <a:bodyPr/>
          <a:lstStyle/>
          <a:p>
            <a:fld id="{79F2AF39-F53C-4E00-924A-075C5FABD984}" type="datetime4">
              <a:rPr lang="en-GB" smtClean="0"/>
              <a:pPr/>
              <a:t>01 July 2016</a:t>
            </a:fld>
            <a:endParaRPr lang="en-GB"/>
          </a:p>
        </p:txBody>
      </p:sp>
      <p:sp>
        <p:nvSpPr>
          <p:cNvPr id="5" name="Footer Placeholder 4"/>
          <p:cNvSpPr>
            <a:spLocks noGrp="1"/>
          </p:cNvSpPr>
          <p:nvPr>
            <p:ph type="ftr" sz="quarter" idx="11"/>
          </p:nvPr>
        </p:nvSpPr>
        <p:spPr/>
        <p:txBody>
          <a:bodyPr/>
          <a:lstStyle/>
          <a:p>
            <a:r>
              <a:rPr lang="en-GB" smtClean="0"/>
              <a:t>Presentation Title</a:t>
            </a:r>
            <a:endParaRPr lang="en-GB"/>
          </a:p>
        </p:txBody>
      </p:sp>
      <p:sp>
        <p:nvSpPr>
          <p:cNvPr id="6" name="Slide Number Placeholder 5"/>
          <p:cNvSpPr>
            <a:spLocks noGrp="1"/>
          </p:cNvSpPr>
          <p:nvPr>
            <p:ph type="sldNum" sz="quarter" idx="12"/>
          </p:nvPr>
        </p:nvSpPr>
        <p:spPr/>
        <p:txBody>
          <a:bodyPr/>
          <a:lstStyle/>
          <a:p>
            <a:fld id="{786194A1-5B28-41B4-A256-7AB656992733}" type="slidenum">
              <a:rPr lang="en-GB" smtClean="0"/>
              <a:pPr/>
              <a:t>8</a:t>
            </a:fld>
            <a:endParaRPr lang="en-GB"/>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467544" y="188640"/>
            <a:ext cx="8352854" cy="1287735"/>
          </a:xfrm>
        </p:spPr>
        <p:txBody>
          <a:bodyPr>
            <a:noAutofit/>
          </a:bodyPr>
          <a:lstStyle/>
          <a:p>
            <a:pPr algn="ctr"/>
            <a:r>
              <a:rPr lang="en-GB" sz="3600" dirty="0"/>
              <a:t>Visual Diaries and Photo-elicitation interviews</a:t>
            </a:r>
            <a:br>
              <a:rPr lang="en-GB" sz="3600" dirty="0"/>
            </a:br>
            <a:endParaRPr lang="en-GB" sz="3600" dirty="0" smtClean="0"/>
          </a:p>
        </p:txBody>
      </p:sp>
      <p:sp>
        <p:nvSpPr>
          <p:cNvPr id="26627" name="Content Placeholder 2"/>
          <p:cNvSpPr>
            <a:spLocks noGrp="1"/>
          </p:cNvSpPr>
          <p:nvPr>
            <p:ph idx="1"/>
          </p:nvPr>
        </p:nvSpPr>
        <p:spPr>
          <a:xfrm>
            <a:off x="323528" y="1628800"/>
            <a:ext cx="8352928" cy="4896543"/>
          </a:xfrm>
        </p:spPr>
        <p:txBody>
          <a:bodyPr/>
          <a:lstStyle/>
          <a:p>
            <a:pPr>
              <a:buFont typeface="Wingdings" pitchFamily="2" charset="2"/>
              <a:buChar char="q"/>
            </a:pPr>
            <a:r>
              <a:rPr lang="en-GB" sz="2800" b="1" dirty="0" smtClean="0">
                <a:solidFill>
                  <a:srgbClr val="002060"/>
                </a:solidFill>
              </a:rPr>
              <a:t> Research Design</a:t>
            </a:r>
            <a:r>
              <a:rPr lang="en-GB" sz="2800" dirty="0" smtClean="0">
                <a:solidFill>
                  <a:srgbClr val="002060"/>
                </a:solidFill>
              </a:rPr>
              <a:t>: Initial meeting to explain camera operation; participants create a visual diary for one week to show their daily lives/routines; followed by a photo-elicitation interview to discuss their images. </a:t>
            </a:r>
          </a:p>
          <a:p>
            <a:pPr marL="0" indent="0">
              <a:buNone/>
            </a:pPr>
            <a:endParaRPr lang="en-GB" sz="2800" dirty="0" smtClean="0">
              <a:solidFill>
                <a:srgbClr val="002060"/>
              </a:solidFill>
            </a:endParaRPr>
          </a:p>
          <a:p>
            <a:pPr>
              <a:buFont typeface="Wingdings" pitchFamily="2" charset="2"/>
              <a:buChar char="q"/>
            </a:pPr>
            <a:r>
              <a:rPr lang="en-GB" sz="2800" b="1" dirty="0" smtClean="0">
                <a:solidFill>
                  <a:srgbClr val="002060"/>
                </a:solidFill>
              </a:rPr>
              <a:t> Ethics</a:t>
            </a:r>
            <a:r>
              <a:rPr lang="en-GB" sz="2800" dirty="0" smtClean="0">
                <a:solidFill>
                  <a:srgbClr val="002060"/>
                </a:solidFill>
              </a:rPr>
              <a:t> – consent forms, copyright - photographic reproduction rights form, pseudonyms, deleted photos.</a:t>
            </a:r>
          </a:p>
        </p:txBody>
      </p:sp>
    </p:spTree>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BUL_PowerPoint_Template">
  <a:themeElements>
    <a:clrScheme name="Custom 3">
      <a:dk1>
        <a:sysClr val="windowText" lastClr="000000"/>
      </a:dk1>
      <a:lt1>
        <a:sysClr val="window" lastClr="FFFFFF"/>
      </a:lt1>
      <a:dk2>
        <a:srgbClr val="595959"/>
      </a:dk2>
      <a:lt2>
        <a:srgbClr val="EBEBEB"/>
      </a:lt2>
      <a:accent1>
        <a:srgbClr val="00325B"/>
      </a:accent1>
      <a:accent2>
        <a:srgbClr val="BE0F34"/>
      </a:accent2>
      <a:accent3>
        <a:srgbClr val="84A5DC"/>
      </a:accent3>
      <a:accent4>
        <a:srgbClr val="8098AD"/>
      </a:accent4>
      <a:accent5>
        <a:srgbClr val="DF879A"/>
      </a:accent5>
      <a:accent6>
        <a:srgbClr val="C2D2ED"/>
      </a:accent6>
      <a:hlink>
        <a:srgbClr val="0000FF"/>
      </a:hlink>
      <a:folHlink>
        <a:srgbClr val="800080"/>
      </a:folHlink>
    </a:clrScheme>
    <a:fontScheme name="Brun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6552_BUL_PowePoint_TPL_AW_2.pptx" id="{4D67F386-3FC6-4D8E-BFEC-44461FE00372}" vid="{C71F71E6-4BC7-4BD9-955D-5E456745AA4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Brunel Template" ma:contentTypeID="0x010100B5A4C08D27C9458A8DBC831B2C0EF43F002397C6FA6683084683D0063C80286F5C000A58B20099E3D74C93845C585C9254D2" ma:contentTypeVersion="1" ma:contentTypeDescription="" ma:contentTypeScope="" ma:versionID="8de3be02cf87663af61df1038bf293f0">
  <xsd:schema xmlns:xsd="http://www.w3.org/2001/XMLSchema" xmlns:xs="http://www.w3.org/2001/XMLSchema" xmlns:p="http://schemas.microsoft.com/office/2006/metadata/properties" xmlns:ns2="b9a35ae3-052f-4fd7-bd66-15ef2ae2a91a" xmlns:ns3="acc90f36-ffc8-431b-9905-6603340ff899" targetNamespace="http://schemas.microsoft.com/office/2006/metadata/properties" ma:root="true" ma:fieldsID="33da2acc6ac8256ecd4805dd1b0a82bb" ns2:_="" ns3:_="">
    <xsd:import namespace="b9a35ae3-052f-4fd7-bd66-15ef2ae2a91a"/>
    <xsd:import namespace="acc90f36-ffc8-431b-9905-6603340ff899"/>
    <xsd:element name="properties">
      <xsd:complexType>
        <xsd:sequence>
          <xsd:element name="documentManagement">
            <xsd:complexType>
              <xsd:all>
                <xsd:element ref="ns2:BrunelBaseOwner0" minOccurs="0"/>
                <xsd:element ref="ns2:BrunelBaseAudience0" minOccurs="0"/>
                <xsd:element ref="ns3:TaxKeyword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a35ae3-052f-4fd7-bd66-15ef2ae2a91a" elementFormDefault="qualified">
    <xsd:import namespace="http://schemas.microsoft.com/office/2006/documentManagement/types"/>
    <xsd:import namespace="http://schemas.microsoft.com/office/infopath/2007/PartnerControls"/>
    <xsd:element name="BrunelBaseOwner0" ma:index="9" ma:taxonomy="true" ma:internalName="BrunelBaseOwner0" ma:taxonomyFieldName="BrunelBaseOwner" ma:displayName="Owner" ma:default="1;#Internal Communications|01e1b302-1141-47e6-ae68-8b0ede583215" ma:fieldId="{98f64fff-228a-401e-b118-7b7ed14a11bf}" ma:sspId="1f8ae13c-041c-454e-aeb3-8644223ed454" ma:termSetId="ce0b3c44-0e18-4677-9fa6-443ed1905ae4" ma:anchorId="00000000-0000-0000-0000-000000000000" ma:open="false" ma:isKeyword="false">
      <xsd:complexType>
        <xsd:sequence>
          <xsd:element ref="pc:Terms" minOccurs="0" maxOccurs="1"/>
        </xsd:sequence>
      </xsd:complexType>
    </xsd:element>
    <xsd:element name="BrunelBaseAudience0" ma:index="11" nillable="true" ma:taxonomy="true" ma:internalName="BrunelBaseAudience0" ma:taxonomyFieldName="BrunelBaseAudience" ma:displayName="Search Audience" ma:default="" ma:fieldId="{d57833c3-6316-40fd-9f4a-bdce40d7b5e8}" ma:taxonomyMulti="true" ma:sspId="1f8ae13c-041c-454e-aeb3-8644223ed454" ma:termSetId="e48bdc75-7773-40af-8e0d-060ff7e1dbe0"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cc90f36-ffc8-431b-9905-6603340ff899" elementFormDefault="qualified">
    <xsd:import namespace="http://schemas.microsoft.com/office/2006/documentManagement/types"/>
    <xsd:import namespace="http://schemas.microsoft.com/office/infopath/2007/PartnerControls"/>
    <xsd:element name="TaxKeywordTaxHTField" ma:index="12" nillable="true" ma:taxonomy="true" ma:internalName="TaxKeywordTaxHTField" ma:taxonomyFieldName="TaxKeyword" ma:displayName="Enterprise Keywords" ma:fieldId="{23f27201-bee3-471e-b2e7-b64fd8b7ca38}" ma:taxonomyMulti="true" ma:sspId="1f8ae13c-041c-454e-aeb3-8644223ed454"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KeywordTaxHTField xmlns="acc90f36-ffc8-431b-9905-6603340ff899">
      <Terms xmlns="http://schemas.microsoft.com/office/infopath/2007/PartnerControls"/>
    </TaxKeywordTaxHTField>
    <BrunelBaseOwner0 xmlns="b9a35ae3-052f-4fd7-bd66-15ef2ae2a91a">
      <Terms xmlns="http://schemas.microsoft.com/office/infopath/2007/PartnerControls">
        <TermInfo xmlns="http://schemas.microsoft.com/office/infopath/2007/PartnerControls">
          <TermName xmlns="http://schemas.microsoft.com/office/infopath/2007/PartnerControls">Internal Communications</TermName>
          <TermId xmlns="http://schemas.microsoft.com/office/infopath/2007/PartnerControls">01e1b302-1141-47e6-ae68-8b0ede583215</TermId>
        </TermInfo>
      </Terms>
    </BrunelBaseOwner0>
    <BrunelBaseAudience0 xmlns="b9a35ae3-052f-4fd7-bd66-15ef2ae2a91a">
      <Terms xmlns="http://schemas.microsoft.com/office/infopath/2007/PartnerControls"/>
    </BrunelBaseAudience0>
  </documentManagement>
</p:properties>
</file>

<file path=customXml/itemProps1.xml><?xml version="1.0" encoding="utf-8"?>
<ds:datastoreItem xmlns:ds="http://schemas.openxmlformats.org/officeDocument/2006/customXml" ds:itemID="{B3F5565E-E83F-459F-8C58-D19A1FC562A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9a35ae3-052f-4fd7-bd66-15ef2ae2a91a"/>
    <ds:schemaRef ds:uri="acc90f36-ffc8-431b-9905-6603340ff89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1A20A98-9BF8-4507-879B-888EB959C904}">
  <ds:schemaRefs>
    <ds:schemaRef ds:uri="http://schemas.microsoft.com/sharepoint/v3/contenttype/forms"/>
  </ds:schemaRefs>
</ds:datastoreItem>
</file>

<file path=customXml/itemProps3.xml><?xml version="1.0" encoding="utf-8"?>
<ds:datastoreItem xmlns:ds="http://schemas.openxmlformats.org/officeDocument/2006/customXml" ds:itemID="{D3ABB48A-250F-437B-B2B8-3E409D4ED280}">
  <ds:schemaRefs>
    <ds:schemaRef ds:uri="http://schemas.microsoft.com/office/2006/metadata/properties"/>
    <ds:schemaRef ds:uri="http://schemas.microsoft.com/office/infopath/2007/PartnerControls"/>
    <ds:schemaRef ds:uri="acc90f36-ffc8-431b-9905-6603340ff899"/>
    <ds:schemaRef ds:uri="b9a35ae3-052f-4fd7-bd66-15ef2ae2a91a"/>
  </ds:schemaRefs>
</ds:datastoreItem>
</file>

<file path=docProps/app.xml><?xml version="1.0" encoding="utf-8"?>
<Properties xmlns="http://schemas.openxmlformats.org/officeDocument/2006/extended-properties" xmlns:vt="http://schemas.openxmlformats.org/officeDocument/2006/docPropsVTypes">
  <Template>BUL_PowerPoint_Template</Template>
  <TotalTime>354</TotalTime>
  <Words>1043</Words>
  <Application>Microsoft Office PowerPoint</Application>
  <PresentationFormat>On-screen Show (4:3)</PresentationFormat>
  <Paragraphs>133</Paragraphs>
  <Slides>21</Slides>
  <Notes>13</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BUL_PowerPoint_Template</vt:lpstr>
      <vt:lpstr>The Use of Visual Diaries to Elicit Insights into Everyday Life</vt:lpstr>
      <vt:lpstr>Focus of Presentation </vt:lpstr>
      <vt:lpstr>Open Access Paper</vt:lpstr>
      <vt:lpstr>Focus on daily life </vt:lpstr>
      <vt:lpstr>Researching daily life  </vt:lpstr>
      <vt:lpstr>Aims of research project </vt:lpstr>
      <vt:lpstr>Research Design  </vt:lpstr>
      <vt:lpstr>Methods and Methodology </vt:lpstr>
      <vt:lpstr>Visual Diaries and Photo-elicitation interviews </vt:lpstr>
      <vt:lpstr>      Data Analysis: Preparing Data</vt:lpstr>
      <vt:lpstr>Data Analysis: Coding</vt:lpstr>
      <vt:lpstr>   Data Analysis: Linking Text to Photos</vt:lpstr>
      <vt:lpstr>Enjoyment and novelty of the method</vt:lpstr>
      <vt:lpstr>Slide 14</vt:lpstr>
      <vt:lpstr>Interactive Photographic Exhibition </vt:lpstr>
      <vt:lpstr>Interactive Photographic Exhibition </vt:lpstr>
      <vt:lpstr>Slide 17</vt:lpstr>
      <vt:lpstr>Representation and the presentation of ‘self’ through images: what can images ‘mean’?</vt:lpstr>
      <vt:lpstr>Slide 19</vt:lpstr>
      <vt:lpstr>Slide 20</vt:lpstr>
      <vt:lpstr>Concluding remarks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Photographing Everyday Life: Ageing, Lived Experiences, Time and Space</dc:title>
  <dc:creator>Wendy</dc:creator>
  <cp:lastModifiedBy>Wendy</cp:lastModifiedBy>
  <cp:revision>9</cp:revision>
  <dcterms:created xsi:type="dcterms:W3CDTF">2014-11-01T17:03:42Z</dcterms:created>
  <dcterms:modified xsi:type="dcterms:W3CDTF">2016-07-01T13:41:56Z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0x010100B5A4C08D27C9458A8DBC831B2C0EF43F002397C6FA6683084683D0063C80286F5C000A58B20099E3D74C93845C585C9254D2</vt:lpwstr>
  </property>
  <property fmtid="{D5CDD505-2E9C-101B-9397-08002B2CF9AE}" pid="3" name="BrunelBaseOwner">
    <vt:lpwstr>1;#Internal Communications|01e1b302-1141-47e6-ae68-8b0ede583215</vt:lpwstr>
  </property>
  <property fmtid="{D5CDD505-2E9C-101B-9397-08002B2CF9AE}" pid="4" name="BrunelBaseOwner0">
    <vt:lpwstr>Internal Communications|01e1b302-1141-47e6-ae68-8b0ede583215</vt:lpwstr>
  </property>
  <property fmtid="{D5CDD505-2E9C-101B-9397-08002B2CF9AE}" pid="5" name="TaxKeyword">
    <vt:lpwstr/>
  </property>
  <property fmtid="{D5CDD505-2E9C-101B-9397-08002B2CF9AE}" pid="6" name="BrunelBaseAudience">
    <vt:lpwstr/>
  </property>
  <property fmtid="{D5CDD505-2E9C-101B-9397-08002B2CF9AE}" pid="7" name="l50cde2150514e6e90cdde84639c12b5">
    <vt:lpwstr/>
  </property>
  <property fmtid="{D5CDD505-2E9C-101B-9397-08002B2CF9AE}" pid="8" name="foo">
    <vt:lpwstr/>
  </property>
  <property fmtid="{D5CDD505-2E9C-101B-9397-08002B2CF9AE}" pid="9" name="TaxCatchAll">
    <vt:lpwstr>1;#Internal Communications|01e1b302-1141-47e6-ae68-8b0ede583215</vt:lpwstr>
  </property>
</Properties>
</file>