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4" r:id="rId2"/>
    <p:sldMasterId id="2147483684" r:id="rId3"/>
  </p:sldMasterIdLst>
  <p:notesMasterIdLst>
    <p:notesMasterId r:id="rId24"/>
  </p:notesMasterIdLst>
  <p:handoutMasterIdLst>
    <p:handoutMasterId r:id="rId25"/>
  </p:handoutMasterIdLst>
  <p:sldIdLst>
    <p:sldId id="256" r:id="rId4"/>
    <p:sldId id="278" r:id="rId5"/>
    <p:sldId id="280" r:id="rId6"/>
    <p:sldId id="282" r:id="rId7"/>
    <p:sldId id="297" r:id="rId8"/>
    <p:sldId id="283" r:id="rId9"/>
    <p:sldId id="286" r:id="rId10"/>
    <p:sldId id="298" r:id="rId11"/>
    <p:sldId id="285" r:id="rId12"/>
    <p:sldId id="288" r:id="rId13"/>
    <p:sldId id="299" r:id="rId14"/>
    <p:sldId id="290" r:id="rId15"/>
    <p:sldId id="292" r:id="rId16"/>
    <p:sldId id="293" r:id="rId17"/>
    <p:sldId id="294" r:id="rId18"/>
    <p:sldId id="295" r:id="rId19"/>
    <p:sldId id="296" r:id="rId20"/>
    <p:sldId id="300" r:id="rId21"/>
    <p:sldId id="270" r:id="rId22"/>
    <p:sldId id="261" r:id="rId23"/>
  </p:sldIdLst>
  <p:sldSz cx="9144000" cy="6858000" type="screen4x3"/>
  <p:notesSz cx="6797675" cy="9926638"/>
  <p:defaultTextStyle>
    <a:defPPr>
      <a:defRPr lang="en-NZ"/>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58" d="100"/>
          <a:sy n="158" d="100"/>
        </p:scale>
        <p:origin x="-218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Gill Sans"/>
                <a:ea typeface="+mn-ea"/>
                <a:cs typeface="+mn-cs"/>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Gill Sans" pitchFamily="-84" charset="0"/>
              </a:defRPr>
            </a:lvl1pPr>
          </a:lstStyle>
          <a:p>
            <a:pPr>
              <a:defRPr/>
            </a:pPr>
            <a:fld id="{B08B9492-5519-42F1-9D19-B92307CAC227}" type="datetime1">
              <a:rPr lang="en-NZ" altLang="en-US"/>
              <a:pPr>
                <a:defRPr/>
              </a:pPr>
              <a:t>22/06/2016</a:t>
            </a:fld>
            <a:endParaRPr lang="en-NZ" alt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Gill Sans"/>
                <a:ea typeface="+mn-ea"/>
                <a:cs typeface="+mn-cs"/>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Gill Sans" pitchFamily="-84" charset="0"/>
              </a:defRPr>
            </a:lvl1pPr>
          </a:lstStyle>
          <a:p>
            <a:pPr>
              <a:defRPr/>
            </a:pPr>
            <a:fld id="{A062E94E-715E-4BC5-B2F1-4250278D8130}" type="slidenum">
              <a:rPr lang="en-NZ" altLang="en-US"/>
              <a:pPr>
                <a:defRPr/>
              </a:pPr>
              <a:t>‹#›</a:t>
            </a:fld>
            <a:endParaRPr lang="en-NZ" altLang="en-US"/>
          </a:p>
        </p:txBody>
      </p:sp>
    </p:spTree>
    <p:extLst>
      <p:ext uri="{BB962C8B-B14F-4D97-AF65-F5344CB8AC3E}">
        <p14:creationId xmlns:p14="http://schemas.microsoft.com/office/powerpoint/2010/main" val="10108512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Gill Sans"/>
                <a:ea typeface="+mn-ea"/>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Gill Sans" pitchFamily="-84" charset="0"/>
              </a:defRPr>
            </a:lvl1pPr>
          </a:lstStyle>
          <a:p>
            <a:pPr>
              <a:defRPr/>
            </a:pPr>
            <a:fld id="{3C194906-5CA5-48D4-9C78-65FE63F9D7AC}" type="datetime1">
              <a:rPr lang="en-NZ" altLang="en-US"/>
              <a:pPr>
                <a:defRPr/>
              </a:pPr>
              <a:t>22/06/2016</a:t>
            </a:fld>
            <a:endParaRPr lang="en-NZ" alt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Gill Sans"/>
                <a:ea typeface="+mn-ea"/>
                <a:cs typeface="+mn-cs"/>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Gill Sans" pitchFamily="-84" charset="0"/>
              </a:defRPr>
            </a:lvl1pPr>
          </a:lstStyle>
          <a:p>
            <a:pPr>
              <a:defRPr/>
            </a:pPr>
            <a:fld id="{FFBAF3DF-157E-4313-AEA5-06D49745D522}" type="slidenum">
              <a:rPr lang="en-NZ" altLang="en-US"/>
              <a:pPr>
                <a:defRPr/>
              </a:pPr>
              <a:t>‹#›</a:t>
            </a:fld>
            <a:endParaRPr lang="en-NZ" altLang="en-US"/>
          </a:p>
        </p:txBody>
      </p:sp>
    </p:spTree>
    <p:extLst>
      <p:ext uri="{BB962C8B-B14F-4D97-AF65-F5344CB8AC3E}">
        <p14:creationId xmlns:p14="http://schemas.microsoft.com/office/powerpoint/2010/main" val="130008222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Gill Sans"/>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Gill Sans"/>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Gill Sans"/>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Gill Sans"/>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Gill Sans"/>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Gill Sans" pitchFamily="-84" charset="0"/>
              <a:ea typeface="ＭＳ Ｐゴシック" pitchFamily="34" charset="-128"/>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Gill Sans" pitchFamily="-84" charset="0"/>
                <a:ea typeface="ＭＳ Ｐゴシック" pitchFamily="34" charset="-128"/>
              </a:defRPr>
            </a:lvl1pPr>
            <a:lvl2pPr marL="742950" indent="-285750" eaLnBrk="0" hangingPunct="0">
              <a:spcBef>
                <a:spcPct val="30000"/>
              </a:spcBef>
              <a:defRPr sz="1200">
                <a:solidFill>
                  <a:schemeClr val="tx1"/>
                </a:solidFill>
                <a:latin typeface="Gill Sans" pitchFamily="-84" charset="0"/>
                <a:ea typeface="ＭＳ Ｐゴシック" pitchFamily="34" charset="-128"/>
              </a:defRPr>
            </a:lvl2pPr>
            <a:lvl3pPr marL="1143000" indent="-228600" eaLnBrk="0" hangingPunct="0">
              <a:spcBef>
                <a:spcPct val="30000"/>
              </a:spcBef>
              <a:defRPr sz="1200">
                <a:solidFill>
                  <a:schemeClr val="tx1"/>
                </a:solidFill>
                <a:latin typeface="Gill Sans" pitchFamily="-84" charset="0"/>
                <a:ea typeface="ＭＳ Ｐゴシック" pitchFamily="34" charset="-128"/>
              </a:defRPr>
            </a:lvl3pPr>
            <a:lvl4pPr marL="1600200" indent="-228600" eaLnBrk="0" hangingPunct="0">
              <a:spcBef>
                <a:spcPct val="30000"/>
              </a:spcBef>
              <a:defRPr sz="1200">
                <a:solidFill>
                  <a:schemeClr val="tx1"/>
                </a:solidFill>
                <a:latin typeface="Gill Sans" pitchFamily="-84" charset="0"/>
                <a:ea typeface="ＭＳ Ｐゴシック" pitchFamily="34" charset="-128"/>
              </a:defRPr>
            </a:lvl4pPr>
            <a:lvl5pPr marL="2057400" indent="-228600" eaLnBrk="0" hangingPunct="0">
              <a:spcBef>
                <a:spcPct val="30000"/>
              </a:spcBef>
              <a:defRPr sz="1200">
                <a:solidFill>
                  <a:schemeClr val="tx1"/>
                </a:solidFill>
                <a:latin typeface="Gill Sans" pitchFamily="-8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Gill Sans" pitchFamily="-8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Gill Sans" pitchFamily="-8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Gill Sans" pitchFamily="-8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Gill Sans" pitchFamily="-84" charset="0"/>
                <a:ea typeface="ＭＳ Ｐゴシック" pitchFamily="34" charset="-128"/>
              </a:defRPr>
            </a:lvl9pPr>
          </a:lstStyle>
          <a:p>
            <a:pPr eaLnBrk="1" hangingPunct="1">
              <a:spcBef>
                <a:spcPct val="0"/>
              </a:spcBef>
            </a:pPr>
            <a:fld id="{BBF50BAE-0789-4B49-A64D-2A78CD6D41AD}" type="slidenum">
              <a:rPr lang="en-NZ" altLang="en-US" smtClean="0"/>
              <a:pPr eaLnBrk="1" hangingPunct="1">
                <a:spcBef>
                  <a:spcPct val="0"/>
                </a:spcBef>
              </a:pPr>
              <a:t>1</a:t>
            </a:fld>
            <a:endParaRPr lang="en-NZ"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71625"/>
            <a:ext cx="7772400" cy="1470025"/>
          </a:xfrm>
        </p:spPr>
        <p:txBody>
          <a:bodyPr/>
          <a:lstStyle>
            <a:lvl1pPr algn="ctr">
              <a:defRPr>
                <a:solidFill>
                  <a:schemeClr val="bg1"/>
                </a:solidFill>
                <a:latin typeface="Gill Sans"/>
                <a:cs typeface="Gill Sans"/>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965450"/>
            <a:ext cx="6400800" cy="1250950"/>
          </a:xfrm>
        </p:spPr>
        <p:txBody>
          <a:bodyPr/>
          <a:lstStyle>
            <a:lvl1pPr marL="0" indent="0" algn="ctr">
              <a:buNone/>
              <a:defRPr>
                <a:solidFill>
                  <a:schemeClr val="bg1"/>
                </a:solidFill>
                <a:latin typeface="Gill Sans"/>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9534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AU"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Footer Placeholder 8"/>
          <p:cNvSpPr>
            <a:spLocks noGrp="1"/>
          </p:cNvSpPr>
          <p:nvPr>
            <p:ph type="ftr" sz="quarter" idx="10"/>
          </p:nvPr>
        </p:nvSpPr>
        <p:spPr/>
        <p:txBody>
          <a:bodyPr/>
          <a:lstStyle>
            <a:lvl1pPr>
              <a:defRPr/>
            </a:lvl1pPr>
          </a:lstStyle>
          <a:p>
            <a:pPr>
              <a:defRPr/>
            </a:pPr>
            <a:r>
              <a:rPr lang="en-US"/>
              <a:t>Click to edit footer</a:t>
            </a:r>
          </a:p>
        </p:txBody>
      </p:sp>
    </p:spTree>
    <p:extLst>
      <p:ext uri="{BB962C8B-B14F-4D97-AF65-F5344CB8AC3E}">
        <p14:creationId xmlns:p14="http://schemas.microsoft.com/office/powerpoint/2010/main" val="3190586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2737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AU"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Footer Placeholder 8"/>
          <p:cNvSpPr>
            <a:spLocks noGrp="1"/>
          </p:cNvSpPr>
          <p:nvPr>
            <p:ph type="ftr" sz="quarter" idx="10"/>
          </p:nvPr>
        </p:nvSpPr>
        <p:spPr/>
        <p:txBody>
          <a:bodyPr/>
          <a:lstStyle>
            <a:lvl1pPr>
              <a:defRPr/>
            </a:lvl1pPr>
          </a:lstStyle>
          <a:p>
            <a:pPr>
              <a:defRPr/>
            </a:pPr>
            <a:r>
              <a:rPr lang="en-US"/>
              <a:t>Click to edit footer</a:t>
            </a:r>
          </a:p>
        </p:txBody>
      </p:sp>
    </p:spTree>
    <p:extLst>
      <p:ext uri="{BB962C8B-B14F-4D97-AF65-F5344CB8AC3E}">
        <p14:creationId xmlns:p14="http://schemas.microsoft.com/office/powerpoint/2010/main" val="2794199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6313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NZ" altLang="en-US" smtClean="0"/>
          </a:p>
        </p:txBody>
      </p:sp>
      <p:sp>
        <p:nvSpPr>
          <p:cNvPr id="1027" name="Text Placeholder 2"/>
          <p:cNvSpPr>
            <a:spLocks noGrp="1"/>
          </p:cNvSpPr>
          <p:nvPr>
            <p:ph type="body" idx="1"/>
          </p:nvPr>
        </p:nvSpPr>
        <p:spPr bwMode="auto">
          <a:xfrm>
            <a:off x="457200" y="1600200"/>
            <a:ext cx="8229600"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NZ" altLang="en-US" smtClean="0"/>
          </a:p>
        </p:txBody>
      </p:sp>
    </p:spTree>
  </p:cSld>
  <p:clrMap bg1="lt1" tx1="dk1" bg2="lt2" tx2="dk2" accent1="accent1" accent2="accent2" accent3="accent3" accent4="accent4" accent5="accent5" accent6="accent6" hlink="hlink" folHlink="folHlink"/>
  <p:sldLayoutIdLst>
    <p:sldLayoutId id="2147483765" r:id="rId1"/>
  </p:sldLayoutIdLst>
  <p:timing>
    <p:tnLst>
      <p:par>
        <p:cTn id="1" dur="indefinite" restart="never" nodeType="tmRoot"/>
      </p:par>
    </p:tnLst>
  </p:timing>
  <p:hf sldNum="0" hdr="0" ftr="0" dt="0"/>
  <p:txStyles>
    <p:titleStyle>
      <a:lvl1pPr algn="l" defTabSz="457200" rtl="0" eaLnBrk="1" fontAlgn="base" hangingPunct="1">
        <a:spcBef>
          <a:spcPct val="0"/>
        </a:spcBef>
        <a:spcAft>
          <a:spcPct val="0"/>
        </a:spcAft>
        <a:defRPr sz="3200" b="1" kern="1200">
          <a:solidFill>
            <a:srgbClr val="FFFFFF"/>
          </a:solidFill>
          <a:latin typeface="Gill Sans"/>
          <a:ea typeface="ＭＳ Ｐゴシック" charset="0"/>
          <a:cs typeface="Gill Sans"/>
        </a:defRPr>
      </a:lvl1pPr>
      <a:lvl2pPr algn="l" defTabSz="457200" rtl="0" eaLnBrk="1" fontAlgn="base" hangingPunct="1">
        <a:spcBef>
          <a:spcPct val="0"/>
        </a:spcBef>
        <a:spcAft>
          <a:spcPct val="0"/>
        </a:spcAft>
        <a:defRPr sz="3200" b="1">
          <a:solidFill>
            <a:srgbClr val="FFFFFF"/>
          </a:solidFill>
          <a:latin typeface="Gill Sans" charset="0"/>
          <a:ea typeface="ＭＳ Ｐゴシック" charset="0"/>
          <a:cs typeface="Gill Sans" pitchFamily="-84" charset="0"/>
        </a:defRPr>
      </a:lvl2pPr>
      <a:lvl3pPr algn="l" defTabSz="457200" rtl="0" eaLnBrk="1" fontAlgn="base" hangingPunct="1">
        <a:spcBef>
          <a:spcPct val="0"/>
        </a:spcBef>
        <a:spcAft>
          <a:spcPct val="0"/>
        </a:spcAft>
        <a:defRPr sz="3200" b="1">
          <a:solidFill>
            <a:srgbClr val="FFFFFF"/>
          </a:solidFill>
          <a:latin typeface="Gill Sans" charset="0"/>
          <a:ea typeface="ＭＳ Ｐゴシック" charset="0"/>
          <a:cs typeface="Gill Sans" pitchFamily="-84" charset="0"/>
        </a:defRPr>
      </a:lvl3pPr>
      <a:lvl4pPr algn="l" defTabSz="457200" rtl="0" eaLnBrk="1" fontAlgn="base" hangingPunct="1">
        <a:spcBef>
          <a:spcPct val="0"/>
        </a:spcBef>
        <a:spcAft>
          <a:spcPct val="0"/>
        </a:spcAft>
        <a:defRPr sz="3200" b="1">
          <a:solidFill>
            <a:srgbClr val="FFFFFF"/>
          </a:solidFill>
          <a:latin typeface="Gill Sans" charset="0"/>
          <a:ea typeface="ＭＳ Ｐゴシック" charset="0"/>
          <a:cs typeface="Gill Sans" pitchFamily="-84" charset="0"/>
        </a:defRPr>
      </a:lvl4pPr>
      <a:lvl5pPr algn="l" defTabSz="457200" rtl="0" eaLnBrk="1" fontAlgn="base" hangingPunct="1">
        <a:spcBef>
          <a:spcPct val="0"/>
        </a:spcBef>
        <a:spcAft>
          <a:spcPct val="0"/>
        </a:spcAft>
        <a:defRPr sz="3200" b="1">
          <a:solidFill>
            <a:srgbClr val="FFFFFF"/>
          </a:solidFill>
          <a:latin typeface="Gill Sans" charset="0"/>
          <a:ea typeface="ＭＳ Ｐゴシック" charset="0"/>
          <a:cs typeface="Gill Sans" pitchFamily="-84" charset="0"/>
        </a:defRPr>
      </a:lvl5pPr>
      <a:lvl6pPr marL="457200" algn="l" defTabSz="457200" rtl="0" eaLnBrk="1" fontAlgn="base" hangingPunct="1">
        <a:spcBef>
          <a:spcPct val="0"/>
        </a:spcBef>
        <a:spcAft>
          <a:spcPct val="0"/>
        </a:spcAft>
        <a:defRPr sz="3200" b="1">
          <a:solidFill>
            <a:srgbClr val="FFFFFF"/>
          </a:solidFill>
          <a:latin typeface="Gill Sans" charset="0"/>
          <a:ea typeface="ＭＳ Ｐゴシック" charset="0"/>
        </a:defRPr>
      </a:lvl6pPr>
      <a:lvl7pPr marL="914400" algn="l" defTabSz="457200" rtl="0" eaLnBrk="1" fontAlgn="base" hangingPunct="1">
        <a:spcBef>
          <a:spcPct val="0"/>
        </a:spcBef>
        <a:spcAft>
          <a:spcPct val="0"/>
        </a:spcAft>
        <a:defRPr sz="3200" b="1">
          <a:solidFill>
            <a:srgbClr val="FFFFFF"/>
          </a:solidFill>
          <a:latin typeface="Gill Sans" charset="0"/>
          <a:ea typeface="ＭＳ Ｐゴシック" charset="0"/>
        </a:defRPr>
      </a:lvl7pPr>
      <a:lvl8pPr marL="1371600" algn="l" defTabSz="457200" rtl="0" eaLnBrk="1" fontAlgn="base" hangingPunct="1">
        <a:spcBef>
          <a:spcPct val="0"/>
        </a:spcBef>
        <a:spcAft>
          <a:spcPct val="0"/>
        </a:spcAft>
        <a:defRPr sz="3200" b="1">
          <a:solidFill>
            <a:srgbClr val="FFFFFF"/>
          </a:solidFill>
          <a:latin typeface="Gill Sans" charset="0"/>
          <a:ea typeface="ＭＳ Ｐゴシック" charset="0"/>
        </a:defRPr>
      </a:lvl8pPr>
      <a:lvl9pPr marL="1828800" algn="l" defTabSz="457200" rtl="0" eaLnBrk="1" fontAlgn="base" hangingPunct="1">
        <a:spcBef>
          <a:spcPct val="0"/>
        </a:spcBef>
        <a:spcAft>
          <a:spcPct val="0"/>
        </a:spcAft>
        <a:defRPr sz="3200" b="1">
          <a:solidFill>
            <a:srgbClr val="FFFFFF"/>
          </a:solidFill>
          <a:latin typeface="Gill Sans" charset="0"/>
          <a:ea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rgbClr val="FFFFFF"/>
          </a:solidFill>
          <a:latin typeface="Gill Sans"/>
          <a:ea typeface="ＭＳ Ｐゴシック" charset="0"/>
          <a:cs typeface="Gill Sans"/>
        </a:defRPr>
      </a:lvl1pPr>
      <a:lvl2pPr marL="742950" indent="-285750" algn="l" defTabSz="457200" rtl="0" eaLnBrk="1" fontAlgn="base" hangingPunct="1">
        <a:spcBef>
          <a:spcPct val="20000"/>
        </a:spcBef>
        <a:spcAft>
          <a:spcPct val="0"/>
        </a:spcAft>
        <a:buFont typeface="Arial" pitchFamily="34" charset="0"/>
        <a:buChar char="–"/>
        <a:defRPr sz="2800" kern="1200">
          <a:solidFill>
            <a:srgbClr val="FFFFFF"/>
          </a:solidFill>
          <a:latin typeface="Gill Sans"/>
          <a:ea typeface="ＭＳ Ｐゴシック" charset="0"/>
          <a:cs typeface="Gill Sans"/>
        </a:defRPr>
      </a:lvl2pPr>
      <a:lvl3pPr marL="1143000" indent="-228600" algn="l" defTabSz="457200" rtl="0" eaLnBrk="1" fontAlgn="base" hangingPunct="1">
        <a:spcBef>
          <a:spcPct val="20000"/>
        </a:spcBef>
        <a:spcAft>
          <a:spcPct val="0"/>
        </a:spcAft>
        <a:buFont typeface="Arial" pitchFamily="34" charset="0"/>
        <a:buChar char="•"/>
        <a:defRPr sz="2400" kern="1200">
          <a:solidFill>
            <a:srgbClr val="FFFFFF"/>
          </a:solidFill>
          <a:latin typeface="Gill Sans"/>
          <a:ea typeface="ＭＳ Ｐゴシック" charset="0"/>
          <a:cs typeface="Gill Sans"/>
        </a:defRPr>
      </a:lvl3pPr>
      <a:lvl4pPr marL="1600200" indent="-228600" algn="l" defTabSz="457200" rtl="0" eaLnBrk="1" fontAlgn="base" hangingPunct="1">
        <a:spcBef>
          <a:spcPct val="20000"/>
        </a:spcBef>
        <a:spcAft>
          <a:spcPct val="0"/>
        </a:spcAft>
        <a:buFont typeface="Arial" pitchFamily="34" charset="0"/>
        <a:buChar char="–"/>
        <a:defRPr sz="2000" kern="1200">
          <a:solidFill>
            <a:srgbClr val="FFFFFF"/>
          </a:solidFill>
          <a:latin typeface="Gill Sans"/>
          <a:ea typeface="ＭＳ Ｐゴシック" charset="0"/>
          <a:cs typeface="Gill Sans"/>
        </a:defRPr>
      </a:lvl4pPr>
      <a:lvl5pPr marL="2057400" indent="-228600" algn="l" defTabSz="457200" rtl="0" eaLnBrk="1" fontAlgn="base" hangingPunct="1">
        <a:spcBef>
          <a:spcPct val="20000"/>
        </a:spcBef>
        <a:spcAft>
          <a:spcPct val="0"/>
        </a:spcAft>
        <a:buFont typeface="Arial" pitchFamily="34" charset="0"/>
        <a:buChar char="»"/>
        <a:defRPr sz="2000" kern="1200">
          <a:solidFill>
            <a:srgbClr val="FFFFFF"/>
          </a:solidFill>
          <a:latin typeface="Gill Sans"/>
          <a:ea typeface="ＭＳ Ｐゴシック" charset="0"/>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endParaRPr lang="en-NZ" altLang="en-US" smtClean="0"/>
          </a:p>
        </p:txBody>
      </p:sp>
      <p:sp>
        <p:nvSpPr>
          <p:cNvPr id="3075" name="Text Placeholder 2"/>
          <p:cNvSpPr>
            <a:spLocks noGrp="1"/>
          </p:cNvSpPr>
          <p:nvPr>
            <p:ph type="body" idx="1"/>
          </p:nvPr>
        </p:nvSpPr>
        <p:spPr bwMode="auto">
          <a:xfrm>
            <a:off x="457200" y="1600200"/>
            <a:ext cx="8229600"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NZ" altLang="en-US" smtClean="0"/>
              <a:t>Master text styles Click to edit</a:t>
            </a:r>
          </a:p>
          <a:p>
            <a:pPr lvl="1"/>
            <a:r>
              <a:rPr lang="en-NZ" altLang="en-US" smtClean="0"/>
              <a:t>Second level</a:t>
            </a:r>
          </a:p>
          <a:p>
            <a:pPr lvl="2"/>
            <a:r>
              <a:rPr lang="en-NZ" altLang="en-US" smtClean="0"/>
              <a:t>Third level</a:t>
            </a:r>
          </a:p>
          <a:p>
            <a:pPr lvl="3"/>
            <a:r>
              <a:rPr lang="en-NZ" altLang="en-US" smtClean="0"/>
              <a:t>Fourth level</a:t>
            </a:r>
          </a:p>
          <a:p>
            <a:pPr lvl="4"/>
            <a:r>
              <a:rPr lang="en-NZ" altLang="en-US" smtClean="0"/>
              <a:t>Fifth level</a:t>
            </a:r>
          </a:p>
        </p:txBody>
      </p:sp>
      <p:sp>
        <p:nvSpPr>
          <p:cNvPr id="4100" name="TextBox 18"/>
          <p:cNvSpPr txBox="1">
            <a:spLocks noChangeArrowheads="1"/>
          </p:cNvSpPr>
          <p:nvPr/>
        </p:nvSpPr>
        <p:spPr bwMode="auto">
          <a:xfrm>
            <a:off x="5461000" y="2405063"/>
            <a:ext cx="1039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smtClean="0">
              <a:latin typeface="Gill Sans" charset="0"/>
            </a:endParaRPr>
          </a:p>
        </p:txBody>
      </p:sp>
      <p:sp>
        <p:nvSpPr>
          <p:cNvPr id="4101" name="Slide Number Placeholder 5"/>
          <p:cNvSpPr txBox="1">
            <a:spLocks/>
          </p:cNvSpPr>
          <p:nvPr/>
        </p:nvSpPr>
        <p:spPr bwMode="auto">
          <a:xfrm>
            <a:off x="7399338" y="5491163"/>
            <a:ext cx="78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endParaRPr lang="en-US" sz="800" smtClean="0">
              <a:solidFill>
                <a:schemeClr val="bg1"/>
              </a:solidFill>
              <a:latin typeface="Minion Pro" charset="0"/>
              <a:cs typeface="Minion Pro" charset="0"/>
            </a:endParaRPr>
          </a:p>
        </p:txBody>
      </p:sp>
      <p:sp>
        <p:nvSpPr>
          <p:cNvPr id="12" name="Footer Placeholder 8"/>
          <p:cNvSpPr>
            <a:spLocks noGrp="1"/>
          </p:cNvSpPr>
          <p:nvPr>
            <p:ph type="ftr" sz="quarter" idx="3"/>
          </p:nvPr>
        </p:nvSpPr>
        <p:spPr>
          <a:xfrm>
            <a:off x="457200" y="6078538"/>
            <a:ext cx="6248400" cy="619125"/>
          </a:xfrm>
          <a:prstGeom prst="rect">
            <a:avLst/>
          </a:prstGeom>
        </p:spPr>
        <p:txBody>
          <a:bodyPr vert="horz" wrap="square" lIns="91440" tIns="45720" rIns="91440" bIns="45720" numCol="1" anchor="t" anchorCtr="0" compatLnSpc="1">
            <a:prstTxWarp prst="textNoShape">
              <a:avLst/>
            </a:prstTxWarp>
          </a:bodyPr>
          <a:lstStyle>
            <a:lvl1pPr>
              <a:defRPr sz="1000">
                <a:solidFill>
                  <a:srgbClr val="7F7F7F"/>
                </a:solidFill>
                <a:latin typeface="Gill Sans MT" charset="0"/>
                <a:ea typeface="ＭＳ Ｐゴシック" charset="0"/>
                <a:cs typeface="ＭＳ Ｐゴシック" charset="0"/>
              </a:defRPr>
            </a:lvl1pPr>
          </a:lstStyle>
          <a:p>
            <a:pPr>
              <a:defRPr/>
            </a:pPr>
            <a:r>
              <a:rPr lang="en-US"/>
              <a:t>Click to edit footer</a:t>
            </a:r>
          </a:p>
        </p:txBody>
      </p:sp>
    </p:spTree>
  </p:cSld>
  <p:clrMap bg1="lt1" tx1="dk1" bg2="lt2" tx2="dk2" accent1="accent1" accent2="accent2" accent3="accent3" accent4="accent4" accent5="accent5" accent6="accent6" hlink="hlink" folHlink="folHlink"/>
  <p:sldLayoutIdLst>
    <p:sldLayoutId id="2147483767" r:id="rId1"/>
    <p:sldLayoutId id="2147483770" r:id="rId2"/>
  </p:sldLayoutIdLst>
  <p:timing>
    <p:tnLst>
      <p:par>
        <p:cTn id="1" dur="indefinite" restart="never" nodeType="tmRoot"/>
      </p:par>
    </p:tnLst>
  </p:timing>
  <p:hf sldNum="0" hdr="0" ftr="0" dt="0"/>
  <p:txStyles>
    <p:titleStyle>
      <a:lvl1pPr algn="l" defTabSz="457200" rtl="0" eaLnBrk="0" fontAlgn="base" hangingPunct="0">
        <a:spcBef>
          <a:spcPct val="0"/>
        </a:spcBef>
        <a:spcAft>
          <a:spcPct val="0"/>
        </a:spcAft>
        <a:defRPr sz="3200" b="1" kern="1200">
          <a:solidFill>
            <a:srgbClr val="14143F"/>
          </a:solidFill>
          <a:latin typeface="Gill Sans"/>
          <a:ea typeface="ＭＳ Ｐゴシック" charset="0"/>
          <a:cs typeface="Gill Sans"/>
        </a:defRPr>
      </a:lvl1pPr>
      <a:lvl2pPr algn="l" defTabSz="457200" rtl="0" eaLnBrk="0" fontAlgn="base" hangingPunct="0">
        <a:spcBef>
          <a:spcPct val="0"/>
        </a:spcBef>
        <a:spcAft>
          <a:spcPct val="0"/>
        </a:spcAft>
        <a:defRPr sz="3200" b="1">
          <a:solidFill>
            <a:srgbClr val="14143F"/>
          </a:solidFill>
          <a:latin typeface="Gill Sans" charset="0"/>
          <a:ea typeface="ＭＳ Ｐゴシック" charset="0"/>
          <a:cs typeface="Gill Sans" pitchFamily="-84" charset="0"/>
        </a:defRPr>
      </a:lvl2pPr>
      <a:lvl3pPr algn="l" defTabSz="457200" rtl="0" eaLnBrk="0" fontAlgn="base" hangingPunct="0">
        <a:spcBef>
          <a:spcPct val="0"/>
        </a:spcBef>
        <a:spcAft>
          <a:spcPct val="0"/>
        </a:spcAft>
        <a:defRPr sz="3200" b="1">
          <a:solidFill>
            <a:srgbClr val="14143F"/>
          </a:solidFill>
          <a:latin typeface="Gill Sans" charset="0"/>
          <a:ea typeface="ＭＳ Ｐゴシック" charset="0"/>
          <a:cs typeface="Gill Sans" pitchFamily="-84" charset="0"/>
        </a:defRPr>
      </a:lvl3pPr>
      <a:lvl4pPr algn="l" defTabSz="457200" rtl="0" eaLnBrk="0" fontAlgn="base" hangingPunct="0">
        <a:spcBef>
          <a:spcPct val="0"/>
        </a:spcBef>
        <a:spcAft>
          <a:spcPct val="0"/>
        </a:spcAft>
        <a:defRPr sz="3200" b="1">
          <a:solidFill>
            <a:srgbClr val="14143F"/>
          </a:solidFill>
          <a:latin typeface="Gill Sans" charset="0"/>
          <a:ea typeface="ＭＳ Ｐゴシック" charset="0"/>
          <a:cs typeface="Gill Sans" pitchFamily="-84" charset="0"/>
        </a:defRPr>
      </a:lvl4pPr>
      <a:lvl5pPr algn="l" defTabSz="457200" rtl="0" eaLnBrk="0" fontAlgn="base" hangingPunct="0">
        <a:spcBef>
          <a:spcPct val="0"/>
        </a:spcBef>
        <a:spcAft>
          <a:spcPct val="0"/>
        </a:spcAft>
        <a:defRPr sz="3200" b="1">
          <a:solidFill>
            <a:srgbClr val="14143F"/>
          </a:solidFill>
          <a:latin typeface="Gill Sans" charset="0"/>
          <a:ea typeface="ＭＳ Ｐゴシック" charset="0"/>
          <a:cs typeface="Gill Sans" pitchFamily="-84" charset="0"/>
        </a:defRPr>
      </a:lvl5pPr>
      <a:lvl6pPr marL="457200" algn="l" defTabSz="457200" rtl="0" fontAlgn="base">
        <a:spcBef>
          <a:spcPct val="0"/>
        </a:spcBef>
        <a:spcAft>
          <a:spcPct val="0"/>
        </a:spcAft>
        <a:defRPr sz="3200" b="1">
          <a:solidFill>
            <a:srgbClr val="14143F"/>
          </a:solidFill>
          <a:latin typeface="Gill Sans" charset="0"/>
          <a:ea typeface="ＭＳ Ｐゴシック" charset="0"/>
        </a:defRPr>
      </a:lvl6pPr>
      <a:lvl7pPr marL="914400" algn="l" defTabSz="457200" rtl="0" fontAlgn="base">
        <a:spcBef>
          <a:spcPct val="0"/>
        </a:spcBef>
        <a:spcAft>
          <a:spcPct val="0"/>
        </a:spcAft>
        <a:defRPr sz="3200" b="1">
          <a:solidFill>
            <a:srgbClr val="14143F"/>
          </a:solidFill>
          <a:latin typeface="Gill Sans" charset="0"/>
          <a:ea typeface="ＭＳ Ｐゴシック" charset="0"/>
        </a:defRPr>
      </a:lvl7pPr>
      <a:lvl8pPr marL="1371600" algn="l" defTabSz="457200" rtl="0" fontAlgn="base">
        <a:spcBef>
          <a:spcPct val="0"/>
        </a:spcBef>
        <a:spcAft>
          <a:spcPct val="0"/>
        </a:spcAft>
        <a:defRPr sz="3200" b="1">
          <a:solidFill>
            <a:srgbClr val="14143F"/>
          </a:solidFill>
          <a:latin typeface="Gill Sans" charset="0"/>
          <a:ea typeface="ＭＳ Ｐゴシック" charset="0"/>
        </a:defRPr>
      </a:lvl8pPr>
      <a:lvl9pPr marL="1828800" algn="l" defTabSz="457200" rtl="0" fontAlgn="base">
        <a:spcBef>
          <a:spcPct val="0"/>
        </a:spcBef>
        <a:spcAft>
          <a:spcPct val="0"/>
        </a:spcAft>
        <a:defRPr sz="3200" b="1">
          <a:solidFill>
            <a:srgbClr val="14143F"/>
          </a:solidFill>
          <a:latin typeface="Gill Sans" charset="0"/>
          <a:ea typeface="ＭＳ Ｐゴシック" charset="0"/>
        </a:defRPr>
      </a:lvl9pPr>
    </p:titleStyle>
    <p:bodyStyle>
      <a:lvl1pPr marL="342900" indent="-342900" algn="l" defTabSz="457200" rtl="0" eaLnBrk="0" fontAlgn="base" hangingPunct="0">
        <a:spcBef>
          <a:spcPct val="20000"/>
        </a:spcBef>
        <a:spcAft>
          <a:spcPct val="0"/>
        </a:spcAft>
        <a:buClr>
          <a:srgbClr val="14143F"/>
        </a:buClr>
        <a:buFont typeface="Arial" pitchFamily="34" charset="0"/>
        <a:buChar char="•"/>
        <a:defRPr sz="3200" kern="1200">
          <a:solidFill>
            <a:srgbClr val="14143F"/>
          </a:solidFill>
          <a:latin typeface="Gill Sans"/>
          <a:ea typeface="ＭＳ Ｐゴシック" charset="0"/>
          <a:cs typeface="Gill Sans"/>
        </a:defRPr>
      </a:lvl1pPr>
      <a:lvl2pPr marL="742950" indent="-285750" algn="l" defTabSz="457200" rtl="0" eaLnBrk="0" fontAlgn="base" hangingPunct="0">
        <a:spcBef>
          <a:spcPct val="20000"/>
        </a:spcBef>
        <a:spcAft>
          <a:spcPct val="0"/>
        </a:spcAft>
        <a:buClr>
          <a:srgbClr val="14143F"/>
        </a:buClr>
        <a:buFont typeface="Arial" pitchFamily="34" charset="0"/>
        <a:buChar char="–"/>
        <a:defRPr sz="2800" kern="1200">
          <a:solidFill>
            <a:srgbClr val="14143F"/>
          </a:solidFill>
          <a:latin typeface="Gill Sans"/>
          <a:ea typeface="ＭＳ Ｐゴシック" charset="0"/>
          <a:cs typeface="Gill Sans"/>
        </a:defRPr>
      </a:lvl2pPr>
      <a:lvl3pPr marL="1143000" indent="-228600" algn="l" defTabSz="457200" rtl="0" eaLnBrk="0" fontAlgn="base" hangingPunct="0">
        <a:spcBef>
          <a:spcPct val="20000"/>
        </a:spcBef>
        <a:spcAft>
          <a:spcPct val="0"/>
        </a:spcAft>
        <a:buClr>
          <a:srgbClr val="14143F"/>
        </a:buClr>
        <a:buFont typeface="Arial" pitchFamily="34" charset="0"/>
        <a:buChar char="•"/>
        <a:defRPr sz="2400" kern="1200">
          <a:solidFill>
            <a:srgbClr val="14143F"/>
          </a:solidFill>
          <a:latin typeface="Gill Sans"/>
          <a:ea typeface="ＭＳ Ｐゴシック" charset="0"/>
          <a:cs typeface="Gill Sans"/>
        </a:defRPr>
      </a:lvl3pPr>
      <a:lvl4pPr marL="1600200" indent="-228600" algn="l" defTabSz="457200" rtl="0" eaLnBrk="0" fontAlgn="base" hangingPunct="0">
        <a:spcBef>
          <a:spcPct val="20000"/>
        </a:spcBef>
        <a:spcAft>
          <a:spcPct val="0"/>
        </a:spcAft>
        <a:buClr>
          <a:srgbClr val="14143F"/>
        </a:buClr>
        <a:buFont typeface="Arial" pitchFamily="34" charset="0"/>
        <a:buChar char="–"/>
        <a:defRPr sz="2000" kern="1200">
          <a:solidFill>
            <a:srgbClr val="14143F"/>
          </a:solidFill>
          <a:latin typeface="Gill Sans"/>
          <a:ea typeface="ＭＳ Ｐゴシック" charset="0"/>
          <a:cs typeface="Gill Sans"/>
        </a:defRPr>
      </a:lvl4pPr>
      <a:lvl5pPr marL="2057400" indent="-228600" algn="l" defTabSz="457200" rtl="0" eaLnBrk="0" fontAlgn="base" hangingPunct="0">
        <a:spcBef>
          <a:spcPct val="20000"/>
        </a:spcBef>
        <a:spcAft>
          <a:spcPct val="0"/>
        </a:spcAft>
        <a:buClr>
          <a:srgbClr val="14143F"/>
        </a:buClr>
        <a:buFont typeface="Arial" pitchFamily="34" charset="0"/>
        <a:buChar char="»"/>
        <a:defRPr sz="2000" kern="1200">
          <a:solidFill>
            <a:srgbClr val="14143F"/>
          </a:solidFill>
          <a:latin typeface="Gill Sans"/>
          <a:ea typeface="ＭＳ Ｐゴシック" charset="0"/>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endParaRPr lang="en-NZ" altLang="en-US" smtClean="0"/>
          </a:p>
        </p:txBody>
      </p:sp>
      <p:sp>
        <p:nvSpPr>
          <p:cNvPr id="4099" name="Text Placeholder 2"/>
          <p:cNvSpPr>
            <a:spLocks noGrp="1"/>
          </p:cNvSpPr>
          <p:nvPr>
            <p:ph type="body" idx="1"/>
          </p:nvPr>
        </p:nvSpPr>
        <p:spPr bwMode="auto">
          <a:xfrm>
            <a:off x="457200" y="1600200"/>
            <a:ext cx="6248400" cy="425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NZ" altLang="en-US" smtClean="0"/>
              <a:t>Master text styles Click to edit</a:t>
            </a:r>
          </a:p>
          <a:p>
            <a:pPr lvl="1"/>
            <a:r>
              <a:rPr lang="en-NZ" altLang="en-US" smtClean="0"/>
              <a:t>Second level</a:t>
            </a:r>
          </a:p>
          <a:p>
            <a:pPr lvl="2"/>
            <a:r>
              <a:rPr lang="en-NZ" altLang="en-US" smtClean="0"/>
              <a:t>Third level</a:t>
            </a:r>
          </a:p>
          <a:p>
            <a:pPr lvl="3"/>
            <a:r>
              <a:rPr lang="en-NZ" altLang="en-US" smtClean="0"/>
              <a:t>Fourth level</a:t>
            </a:r>
          </a:p>
          <a:p>
            <a:pPr lvl="4"/>
            <a:r>
              <a:rPr lang="en-NZ" altLang="en-US" smtClean="0"/>
              <a:t>Fifth level</a:t>
            </a:r>
          </a:p>
        </p:txBody>
      </p:sp>
      <p:sp>
        <p:nvSpPr>
          <p:cNvPr id="6148" name="TextBox 18"/>
          <p:cNvSpPr txBox="1">
            <a:spLocks noChangeArrowheads="1"/>
          </p:cNvSpPr>
          <p:nvPr/>
        </p:nvSpPr>
        <p:spPr bwMode="auto">
          <a:xfrm>
            <a:off x="5461000" y="2405063"/>
            <a:ext cx="1039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smtClean="0">
              <a:latin typeface="Gill Sans" charset="0"/>
            </a:endParaRPr>
          </a:p>
        </p:txBody>
      </p:sp>
      <p:sp>
        <p:nvSpPr>
          <p:cNvPr id="6149" name="Slide Number Placeholder 5"/>
          <p:cNvSpPr txBox="1">
            <a:spLocks/>
          </p:cNvSpPr>
          <p:nvPr/>
        </p:nvSpPr>
        <p:spPr bwMode="auto">
          <a:xfrm>
            <a:off x="7399338" y="5491163"/>
            <a:ext cx="78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endParaRPr lang="en-US" sz="800" smtClean="0">
              <a:solidFill>
                <a:schemeClr val="bg1"/>
              </a:solidFill>
              <a:latin typeface="Minion Pro" charset="0"/>
              <a:cs typeface="Minion Pro" charset="0"/>
            </a:endParaRPr>
          </a:p>
        </p:txBody>
      </p:sp>
      <p:sp>
        <p:nvSpPr>
          <p:cNvPr id="12" name="Footer Placeholder 8"/>
          <p:cNvSpPr>
            <a:spLocks noGrp="1"/>
          </p:cNvSpPr>
          <p:nvPr>
            <p:ph type="ftr" sz="quarter" idx="3"/>
          </p:nvPr>
        </p:nvSpPr>
        <p:spPr>
          <a:xfrm>
            <a:off x="457200" y="6078538"/>
            <a:ext cx="6248400" cy="619125"/>
          </a:xfrm>
          <a:prstGeom prst="rect">
            <a:avLst/>
          </a:prstGeom>
        </p:spPr>
        <p:txBody>
          <a:bodyPr vert="horz" wrap="square" lIns="91440" tIns="45720" rIns="91440" bIns="45720" numCol="1" anchor="t" anchorCtr="0" compatLnSpc="1">
            <a:prstTxWarp prst="textNoShape">
              <a:avLst/>
            </a:prstTxWarp>
          </a:bodyPr>
          <a:lstStyle>
            <a:lvl1pPr>
              <a:defRPr sz="1000">
                <a:solidFill>
                  <a:srgbClr val="7F7F7F"/>
                </a:solidFill>
                <a:latin typeface="Gill Sans MT" charset="0"/>
                <a:ea typeface="ＭＳ Ｐゴシック" charset="0"/>
                <a:cs typeface="ＭＳ Ｐゴシック" charset="0"/>
              </a:defRPr>
            </a:lvl1pPr>
          </a:lstStyle>
          <a:p>
            <a:pPr>
              <a:defRPr/>
            </a:pPr>
            <a:r>
              <a:rPr lang="en-US"/>
              <a:t>Click to edit footer</a:t>
            </a:r>
          </a:p>
        </p:txBody>
      </p:sp>
    </p:spTree>
  </p:cSld>
  <p:clrMap bg1="lt1" tx1="dk1" bg2="lt2" tx2="dk2" accent1="accent1" accent2="accent2" accent3="accent3" accent4="accent4" accent5="accent5" accent6="accent6" hlink="hlink" folHlink="folHlink"/>
  <p:sldLayoutIdLst>
    <p:sldLayoutId id="2147483768" r:id="rId1"/>
    <p:sldLayoutId id="2147483771" r:id="rId2"/>
  </p:sldLayoutIdLst>
  <p:timing>
    <p:tnLst>
      <p:par>
        <p:cTn id="1" dur="indefinite" restart="never" nodeType="tmRoot"/>
      </p:par>
    </p:tnLst>
  </p:timing>
  <p:hf sldNum="0" hdr="0" ftr="0" dt="0"/>
  <p:txStyles>
    <p:titleStyle>
      <a:lvl1pPr algn="l" defTabSz="457200" rtl="0" eaLnBrk="0" fontAlgn="base" hangingPunct="0">
        <a:spcBef>
          <a:spcPct val="0"/>
        </a:spcBef>
        <a:spcAft>
          <a:spcPct val="0"/>
        </a:spcAft>
        <a:defRPr sz="3200" b="1" kern="1200">
          <a:solidFill>
            <a:srgbClr val="14143F"/>
          </a:solidFill>
          <a:latin typeface="Gill Sans"/>
          <a:ea typeface="ＭＳ Ｐゴシック" charset="0"/>
          <a:cs typeface="Gill Sans"/>
        </a:defRPr>
      </a:lvl1pPr>
      <a:lvl2pPr algn="l" defTabSz="457200" rtl="0" eaLnBrk="0" fontAlgn="base" hangingPunct="0">
        <a:spcBef>
          <a:spcPct val="0"/>
        </a:spcBef>
        <a:spcAft>
          <a:spcPct val="0"/>
        </a:spcAft>
        <a:defRPr sz="3200" b="1">
          <a:solidFill>
            <a:srgbClr val="14143F"/>
          </a:solidFill>
          <a:latin typeface="Gill Sans" charset="0"/>
          <a:ea typeface="ＭＳ Ｐゴシック" charset="0"/>
          <a:cs typeface="Gill Sans" pitchFamily="-84" charset="0"/>
        </a:defRPr>
      </a:lvl2pPr>
      <a:lvl3pPr algn="l" defTabSz="457200" rtl="0" eaLnBrk="0" fontAlgn="base" hangingPunct="0">
        <a:spcBef>
          <a:spcPct val="0"/>
        </a:spcBef>
        <a:spcAft>
          <a:spcPct val="0"/>
        </a:spcAft>
        <a:defRPr sz="3200" b="1">
          <a:solidFill>
            <a:srgbClr val="14143F"/>
          </a:solidFill>
          <a:latin typeface="Gill Sans" charset="0"/>
          <a:ea typeface="ＭＳ Ｐゴシック" charset="0"/>
          <a:cs typeface="Gill Sans" pitchFamily="-84" charset="0"/>
        </a:defRPr>
      </a:lvl3pPr>
      <a:lvl4pPr algn="l" defTabSz="457200" rtl="0" eaLnBrk="0" fontAlgn="base" hangingPunct="0">
        <a:spcBef>
          <a:spcPct val="0"/>
        </a:spcBef>
        <a:spcAft>
          <a:spcPct val="0"/>
        </a:spcAft>
        <a:defRPr sz="3200" b="1">
          <a:solidFill>
            <a:srgbClr val="14143F"/>
          </a:solidFill>
          <a:latin typeface="Gill Sans" charset="0"/>
          <a:ea typeface="ＭＳ Ｐゴシック" charset="0"/>
          <a:cs typeface="Gill Sans" pitchFamily="-84" charset="0"/>
        </a:defRPr>
      </a:lvl4pPr>
      <a:lvl5pPr algn="l" defTabSz="457200" rtl="0" eaLnBrk="0" fontAlgn="base" hangingPunct="0">
        <a:spcBef>
          <a:spcPct val="0"/>
        </a:spcBef>
        <a:spcAft>
          <a:spcPct val="0"/>
        </a:spcAft>
        <a:defRPr sz="3200" b="1">
          <a:solidFill>
            <a:srgbClr val="14143F"/>
          </a:solidFill>
          <a:latin typeface="Gill Sans" charset="0"/>
          <a:ea typeface="ＭＳ Ｐゴシック" charset="0"/>
          <a:cs typeface="Gill Sans" pitchFamily="-84" charset="0"/>
        </a:defRPr>
      </a:lvl5pPr>
      <a:lvl6pPr marL="457200" algn="l" defTabSz="457200" rtl="0" fontAlgn="base">
        <a:spcBef>
          <a:spcPct val="0"/>
        </a:spcBef>
        <a:spcAft>
          <a:spcPct val="0"/>
        </a:spcAft>
        <a:defRPr sz="3200" b="1">
          <a:solidFill>
            <a:srgbClr val="14143F"/>
          </a:solidFill>
          <a:latin typeface="Gill Sans" charset="0"/>
          <a:ea typeface="ＭＳ Ｐゴシック" charset="0"/>
        </a:defRPr>
      </a:lvl6pPr>
      <a:lvl7pPr marL="914400" algn="l" defTabSz="457200" rtl="0" fontAlgn="base">
        <a:spcBef>
          <a:spcPct val="0"/>
        </a:spcBef>
        <a:spcAft>
          <a:spcPct val="0"/>
        </a:spcAft>
        <a:defRPr sz="3200" b="1">
          <a:solidFill>
            <a:srgbClr val="14143F"/>
          </a:solidFill>
          <a:latin typeface="Gill Sans" charset="0"/>
          <a:ea typeface="ＭＳ Ｐゴシック" charset="0"/>
        </a:defRPr>
      </a:lvl7pPr>
      <a:lvl8pPr marL="1371600" algn="l" defTabSz="457200" rtl="0" fontAlgn="base">
        <a:spcBef>
          <a:spcPct val="0"/>
        </a:spcBef>
        <a:spcAft>
          <a:spcPct val="0"/>
        </a:spcAft>
        <a:defRPr sz="3200" b="1">
          <a:solidFill>
            <a:srgbClr val="14143F"/>
          </a:solidFill>
          <a:latin typeface="Gill Sans" charset="0"/>
          <a:ea typeface="ＭＳ Ｐゴシック" charset="0"/>
        </a:defRPr>
      </a:lvl8pPr>
      <a:lvl9pPr marL="1828800" algn="l" defTabSz="457200" rtl="0" fontAlgn="base">
        <a:spcBef>
          <a:spcPct val="0"/>
        </a:spcBef>
        <a:spcAft>
          <a:spcPct val="0"/>
        </a:spcAft>
        <a:defRPr sz="3200" b="1">
          <a:solidFill>
            <a:srgbClr val="14143F"/>
          </a:solidFill>
          <a:latin typeface="Gill Sans" charset="0"/>
          <a:ea typeface="ＭＳ Ｐゴシック" charset="0"/>
        </a:defRPr>
      </a:lvl9pPr>
    </p:titleStyle>
    <p:bodyStyle>
      <a:lvl1pPr marL="342900" indent="-342900" algn="l" defTabSz="457200" rtl="0" eaLnBrk="0" fontAlgn="base" hangingPunct="0">
        <a:spcBef>
          <a:spcPct val="20000"/>
        </a:spcBef>
        <a:spcAft>
          <a:spcPct val="0"/>
        </a:spcAft>
        <a:buClr>
          <a:srgbClr val="14143F"/>
        </a:buClr>
        <a:buFont typeface="Arial" pitchFamily="34" charset="0"/>
        <a:buChar char="•"/>
        <a:defRPr sz="3200" kern="1200">
          <a:solidFill>
            <a:srgbClr val="14143F"/>
          </a:solidFill>
          <a:latin typeface="Gill Sans"/>
          <a:ea typeface="ＭＳ Ｐゴシック" charset="0"/>
          <a:cs typeface="Gill Sans"/>
        </a:defRPr>
      </a:lvl1pPr>
      <a:lvl2pPr marL="742950" indent="-285750" algn="l" defTabSz="457200" rtl="0" eaLnBrk="0" fontAlgn="base" hangingPunct="0">
        <a:spcBef>
          <a:spcPct val="20000"/>
        </a:spcBef>
        <a:spcAft>
          <a:spcPct val="0"/>
        </a:spcAft>
        <a:buClr>
          <a:srgbClr val="14143F"/>
        </a:buClr>
        <a:buFont typeface="Arial" pitchFamily="34" charset="0"/>
        <a:buChar char="–"/>
        <a:defRPr sz="2800" kern="1200">
          <a:solidFill>
            <a:srgbClr val="14143F"/>
          </a:solidFill>
          <a:latin typeface="Gill Sans"/>
          <a:ea typeface="ＭＳ Ｐゴシック" charset="0"/>
          <a:cs typeface="Gill Sans"/>
        </a:defRPr>
      </a:lvl2pPr>
      <a:lvl3pPr marL="1143000" indent="-228600" algn="l" defTabSz="457200" rtl="0" eaLnBrk="0" fontAlgn="base" hangingPunct="0">
        <a:spcBef>
          <a:spcPct val="20000"/>
        </a:spcBef>
        <a:spcAft>
          <a:spcPct val="0"/>
        </a:spcAft>
        <a:buClr>
          <a:srgbClr val="14143F"/>
        </a:buClr>
        <a:buFont typeface="Arial" pitchFamily="34" charset="0"/>
        <a:buChar char="•"/>
        <a:defRPr sz="2400" kern="1200">
          <a:solidFill>
            <a:srgbClr val="14143F"/>
          </a:solidFill>
          <a:latin typeface="Gill Sans"/>
          <a:ea typeface="ＭＳ Ｐゴシック" charset="0"/>
          <a:cs typeface="Gill Sans"/>
        </a:defRPr>
      </a:lvl3pPr>
      <a:lvl4pPr marL="1600200" indent="-228600" algn="l" defTabSz="457200" rtl="0" eaLnBrk="0" fontAlgn="base" hangingPunct="0">
        <a:spcBef>
          <a:spcPct val="20000"/>
        </a:spcBef>
        <a:spcAft>
          <a:spcPct val="0"/>
        </a:spcAft>
        <a:buClr>
          <a:srgbClr val="14143F"/>
        </a:buClr>
        <a:buFont typeface="Arial" pitchFamily="34" charset="0"/>
        <a:buChar char="–"/>
        <a:defRPr sz="2000" kern="1200">
          <a:solidFill>
            <a:srgbClr val="14143F"/>
          </a:solidFill>
          <a:latin typeface="Gill Sans"/>
          <a:ea typeface="ＭＳ Ｐゴシック" charset="0"/>
          <a:cs typeface="Gill Sans"/>
        </a:defRPr>
      </a:lvl4pPr>
      <a:lvl5pPr marL="2057400" indent="-228600" algn="l" defTabSz="457200" rtl="0" eaLnBrk="0" fontAlgn="base" hangingPunct="0">
        <a:spcBef>
          <a:spcPct val="20000"/>
        </a:spcBef>
        <a:spcAft>
          <a:spcPct val="0"/>
        </a:spcAft>
        <a:buClr>
          <a:srgbClr val="14143F"/>
        </a:buClr>
        <a:buFont typeface="Arial" pitchFamily="34" charset="0"/>
        <a:buChar char="»"/>
        <a:defRPr sz="2000" kern="1200">
          <a:solidFill>
            <a:srgbClr val="14143F"/>
          </a:solidFill>
          <a:latin typeface="Gill Sans"/>
          <a:ea typeface="ＭＳ Ｐゴシック" charset="0"/>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nzethics.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p:txBody>
          <a:bodyPr/>
          <a:lstStyle/>
          <a:p>
            <a:pPr eaLnBrk="1" hangingPunct="1"/>
            <a:r>
              <a:rPr lang="en-NZ" altLang="en-US" dirty="0" smtClean="0">
                <a:latin typeface="Gill Sans" pitchFamily="-84" charset="0"/>
                <a:ea typeface="ＭＳ Ｐゴシック" pitchFamily="34" charset="-128"/>
                <a:cs typeface="Gill Sans" pitchFamily="-84" charset="0"/>
              </a:rPr>
              <a:t> </a:t>
            </a:r>
          </a:p>
        </p:txBody>
      </p:sp>
      <p:sp>
        <p:nvSpPr>
          <p:cNvPr id="8195" name="Subtitle 2"/>
          <p:cNvSpPr>
            <a:spLocks noGrp="1"/>
          </p:cNvSpPr>
          <p:nvPr>
            <p:ph type="subTitle" idx="1"/>
          </p:nvPr>
        </p:nvSpPr>
        <p:spPr>
          <a:xfrm>
            <a:off x="1371600" y="2243555"/>
            <a:ext cx="6400800" cy="2707440"/>
          </a:xfrm>
        </p:spPr>
        <p:txBody>
          <a:bodyPr/>
          <a:lstStyle/>
          <a:p>
            <a:pPr eaLnBrk="1" hangingPunct="1"/>
            <a:r>
              <a:rPr lang="en-NZ" altLang="en-US" sz="3600" b="1" dirty="0" smtClean="0">
                <a:latin typeface="Gill Sans" pitchFamily="-84" charset="0"/>
                <a:ea typeface="ＭＳ Ｐゴシック" pitchFamily="34" charset="-128"/>
                <a:cs typeface="Gill Sans" pitchFamily="-84" charset="0"/>
              </a:rPr>
              <a:t>The Creation and </a:t>
            </a:r>
            <a:r>
              <a:rPr lang="en-NZ" altLang="en-US" sz="3600" b="1" i="1" dirty="0" smtClean="0">
                <a:latin typeface="Gill Sans" pitchFamily="-84" charset="0"/>
                <a:ea typeface="ＭＳ Ｐゴシック" pitchFamily="34" charset="-128"/>
                <a:cs typeface="Gill Sans" pitchFamily="-84" charset="0"/>
              </a:rPr>
              <a:t>Replication</a:t>
            </a:r>
            <a:r>
              <a:rPr lang="en-NZ" altLang="en-US" sz="3600" b="1" dirty="0" smtClean="0">
                <a:latin typeface="Gill Sans" pitchFamily="-84" charset="0"/>
                <a:ea typeface="ＭＳ Ｐゴシック" pitchFamily="34" charset="-128"/>
                <a:cs typeface="Gill Sans" pitchFamily="-84" charset="0"/>
              </a:rPr>
              <a:t> of a Powerless Ethics Committee Model: Prelude to Disaster</a:t>
            </a:r>
          </a:p>
          <a:p>
            <a:pPr eaLnBrk="1" hangingPunct="1"/>
            <a:r>
              <a:rPr lang="en-NZ" altLang="en-US" sz="2800" b="1" dirty="0" smtClean="0">
                <a:latin typeface="Gill Sans" pitchFamily="-84" charset="0"/>
                <a:ea typeface="ＭＳ Ｐゴシック" pitchFamily="34" charset="-128"/>
                <a:cs typeface="Gill Sans" pitchFamily="-84" charset="0"/>
              </a:rPr>
              <a:t>Martin </a:t>
            </a:r>
            <a:r>
              <a:rPr lang="en-NZ" altLang="en-US" sz="2800" b="1" dirty="0" err="1" smtClean="0">
                <a:latin typeface="Gill Sans" pitchFamily="-84" charset="0"/>
                <a:ea typeface="ＭＳ Ｐゴシック" pitchFamily="34" charset="-128"/>
                <a:cs typeface="Gill Sans" pitchFamily="-84" charset="0"/>
              </a:rPr>
              <a:t>Tolich</a:t>
            </a:r>
            <a:endParaRPr lang="en-NZ" altLang="en-US" sz="2800" b="1" dirty="0" smtClean="0">
              <a:latin typeface="Gill Sans" pitchFamily="-84" charset="0"/>
              <a:ea typeface="ＭＳ Ｐゴシック" pitchFamily="34" charset="-128"/>
              <a:cs typeface="Gill Sans" pitchFamily="-8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Why submit when not compelled to?</a:t>
            </a:r>
            <a:endParaRPr lang="en-NZ" dirty="0"/>
          </a:p>
        </p:txBody>
      </p:sp>
      <p:sp>
        <p:nvSpPr>
          <p:cNvPr id="3" name="Content Placeholder 2"/>
          <p:cNvSpPr>
            <a:spLocks noGrp="1"/>
          </p:cNvSpPr>
          <p:nvPr>
            <p:ph idx="1"/>
          </p:nvPr>
        </p:nvSpPr>
        <p:spPr>
          <a:xfrm>
            <a:off x="457200" y="1600200"/>
            <a:ext cx="8229600" cy="3507205"/>
          </a:xfrm>
        </p:spPr>
        <p:txBody>
          <a:bodyPr/>
          <a:lstStyle/>
          <a:p>
            <a:r>
              <a:rPr lang="en-NZ" sz="2400" dirty="0" smtClean="0"/>
              <a:t>Legitimacy</a:t>
            </a:r>
            <a:r>
              <a:rPr lang="en-NZ" sz="2400" dirty="0"/>
              <a:t>:</a:t>
            </a:r>
          </a:p>
          <a:p>
            <a:pPr lvl="1"/>
            <a:r>
              <a:rPr lang="en-GB" sz="2000" i="1" dirty="0"/>
              <a:t>We wanted to do this right. We needed to know that our project was sound and we needed to know that it was ethically valid I </a:t>
            </a:r>
            <a:r>
              <a:rPr lang="en-GB" sz="2000" i="1" dirty="0" smtClean="0"/>
              <a:t>suppose</a:t>
            </a:r>
          </a:p>
          <a:p>
            <a:r>
              <a:rPr lang="en-GB" sz="2400" i="1" dirty="0" smtClean="0"/>
              <a:t>Rigour</a:t>
            </a:r>
          </a:p>
          <a:p>
            <a:pPr lvl="1"/>
            <a:r>
              <a:rPr lang="en-NZ" sz="2000" dirty="0" smtClean="0"/>
              <a:t>I </a:t>
            </a:r>
            <a:r>
              <a:rPr lang="en-NZ" sz="2000" dirty="0"/>
              <a:t>think because you know you're </a:t>
            </a:r>
            <a:r>
              <a:rPr lang="en-NZ" sz="2000" dirty="0" err="1"/>
              <a:t>gonna</a:t>
            </a:r>
            <a:r>
              <a:rPr lang="en-NZ" sz="2000" dirty="0"/>
              <a:t> go through an independent review committee you do try and make sure you've got set up everything properly rather than trying to wing it, so it does put […] more rigour into how you’re setting everything up.  </a:t>
            </a:r>
            <a:endParaRPr lang="en-NZ" sz="2000" dirty="0" smtClean="0"/>
          </a:p>
          <a:p>
            <a:endParaRPr lang="en-NZ" sz="1800" dirty="0"/>
          </a:p>
          <a:p>
            <a:endParaRPr lang="en-NZ" sz="1200" dirty="0" smtClean="0"/>
          </a:p>
          <a:p>
            <a:endParaRPr lang="en-NZ" dirty="0"/>
          </a:p>
        </p:txBody>
      </p:sp>
    </p:spTree>
    <p:extLst>
      <p:ext uri="{BB962C8B-B14F-4D97-AF65-F5344CB8AC3E}">
        <p14:creationId xmlns:p14="http://schemas.microsoft.com/office/powerpoint/2010/main" val="418394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Why submit when not compelled to?</a:t>
            </a:r>
            <a:endParaRPr lang="en-NZ" dirty="0"/>
          </a:p>
        </p:txBody>
      </p:sp>
      <p:sp>
        <p:nvSpPr>
          <p:cNvPr id="3" name="Content Placeholder 2"/>
          <p:cNvSpPr>
            <a:spLocks noGrp="1"/>
          </p:cNvSpPr>
          <p:nvPr>
            <p:ph idx="1"/>
          </p:nvPr>
        </p:nvSpPr>
        <p:spPr>
          <a:xfrm>
            <a:off x="457200" y="1600200"/>
            <a:ext cx="8229600" cy="3507205"/>
          </a:xfrm>
        </p:spPr>
        <p:txBody>
          <a:bodyPr/>
          <a:lstStyle/>
          <a:p>
            <a:r>
              <a:rPr lang="en-GB" sz="2400" dirty="0"/>
              <a:t>I feel like we honoured and valued our research participants more and we were able to demonstrate that because we had gone through that extra process that we didn’t have to go </a:t>
            </a:r>
            <a:r>
              <a:rPr lang="en-GB" sz="2400" dirty="0" smtClean="0"/>
              <a:t>through….We </a:t>
            </a:r>
            <a:r>
              <a:rPr lang="en-GB" sz="2400" dirty="0"/>
              <a:t>did it because we wanted to make sure we were unconsciously or accidentally being exploitative or inappropriate in any way so I kind of felt that going through this ethics process with an independent ethics body</a:t>
            </a:r>
            <a:r>
              <a:rPr lang="en-GB" sz="2400" dirty="0" smtClean="0"/>
              <a:t>…</a:t>
            </a:r>
            <a:endParaRPr lang="en-NZ" sz="1800" dirty="0"/>
          </a:p>
          <a:p>
            <a:endParaRPr lang="en-NZ" sz="1200" dirty="0" smtClean="0"/>
          </a:p>
          <a:p>
            <a:endParaRPr lang="en-NZ" dirty="0"/>
          </a:p>
        </p:txBody>
      </p:sp>
    </p:spTree>
    <p:extLst>
      <p:ext uri="{BB962C8B-B14F-4D97-AF65-F5344CB8AC3E}">
        <p14:creationId xmlns:p14="http://schemas.microsoft.com/office/powerpoint/2010/main" val="2206074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i="1" dirty="0" smtClean="0"/>
              <a:t>No where else </a:t>
            </a:r>
            <a:r>
              <a:rPr lang="en-NZ" dirty="0" smtClean="0"/>
              <a:t>is exploitative</a:t>
            </a:r>
            <a:endParaRPr lang="en-NZ" dirty="0"/>
          </a:p>
        </p:txBody>
      </p:sp>
      <p:sp>
        <p:nvSpPr>
          <p:cNvPr id="3" name="Content Placeholder 2"/>
          <p:cNvSpPr>
            <a:spLocks noGrp="1"/>
          </p:cNvSpPr>
          <p:nvPr>
            <p:ph idx="1"/>
          </p:nvPr>
        </p:nvSpPr>
        <p:spPr>
          <a:xfrm>
            <a:off x="457200" y="1600200"/>
            <a:ext cx="8229600" cy="3507205"/>
          </a:xfrm>
        </p:spPr>
        <p:txBody>
          <a:bodyPr/>
          <a:lstStyle/>
          <a:p>
            <a:r>
              <a:rPr lang="en-GB" sz="2400" dirty="0" smtClean="0"/>
              <a:t>[</a:t>
            </a:r>
            <a:r>
              <a:rPr lang="en-GB" sz="2400" dirty="0"/>
              <a:t>A New Zealand based university] </a:t>
            </a:r>
            <a:r>
              <a:rPr lang="en-GB" sz="2400" dirty="0" smtClean="0"/>
              <a:t>used </a:t>
            </a:r>
            <a:r>
              <a:rPr lang="en-GB" sz="2400" dirty="0"/>
              <a:t>access to an ethics review board as a way of gaining control over [our] research.  The first phase of my research, I had to hand over all control to a professor at the University. </a:t>
            </a:r>
            <a:endParaRPr lang="en-NZ" sz="2400" dirty="0" smtClean="0"/>
          </a:p>
        </p:txBody>
      </p:sp>
    </p:spTree>
    <p:extLst>
      <p:ext uri="{BB962C8B-B14F-4D97-AF65-F5344CB8AC3E}">
        <p14:creationId xmlns:p14="http://schemas.microsoft.com/office/powerpoint/2010/main" val="1957954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a:t>
            </a:r>
            <a:r>
              <a:rPr lang="en-NZ" dirty="0" smtClean="0"/>
              <a:t>an NZEC </a:t>
            </a:r>
            <a:r>
              <a:rPr lang="en-NZ" dirty="0" smtClean="0"/>
              <a:t>retain </a:t>
            </a:r>
            <a:r>
              <a:rPr lang="en-NZ" dirty="0"/>
              <a:t>the </a:t>
            </a:r>
            <a:r>
              <a:rPr lang="en-NZ" dirty="0" smtClean="0"/>
              <a:t>relational </a:t>
            </a:r>
            <a:r>
              <a:rPr lang="en-NZ" dirty="0"/>
              <a:t>focus when the floodgates </a:t>
            </a:r>
            <a:r>
              <a:rPr lang="en-NZ" dirty="0" smtClean="0"/>
              <a:t>open</a:t>
            </a:r>
            <a:r>
              <a:rPr lang="en-NZ" dirty="0"/>
              <a:t>? </a:t>
            </a:r>
          </a:p>
        </p:txBody>
      </p:sp>
      <p:sp>
        <p:nvSpPr>
          <p:cNvPr id="3" name="Content Placeholder 2"/>
          <p:cNvSpPr>
            <a:spLocks noGrp="1"/>
          </p:cNvSpPr>
          <p:nvPr>
            <p:ph idx="1"/>
          </p:nvPr>
        </p:nvSpPr>
        <p:spPr>
          <a:xfrm>
            <a:off x="457200" y="1600200"/>
            <a:ext cx="8229600" cy="3507205"/>
          </a:xfrm>
        </p:spPr>
        <p:txBody>
          <a:bodyPr/>
          <a:lstStyle/>
          <a:p>
            <a:r>
              <a:rPr lang="en-GB" sz="2000" dirty="0" smtClean="0"/>
              <a:t>51 applicants give an opportunity </a:t>
            </a:r>
            <a:r>
              <a:rPr lang="en-GB" sz="2000" dirty="0"/>
              <a:t>to anonymously document their </a:t>
            </a:r>
            <a:r>
              <a:rPr lang="en-GB" sz="2000" dirty="0" smtClean="0"/>
              <a:t>experience.  19 Respond</a:t>
            </a:r>
            <a:endParaRPr lang="en-NZ" sz="2000" dirty="0" smtClean="0"/>
          </a:p>
          <a:p>
            <a:pPr>
              <a:buFont typeface="+mj-lt"/>
              <a:buAutoNum type="arabicPeriod"/>
            </a:pPr>
            <a:r>
              <a:rPr lang="en-GB" sz="2000" b="1" dirty="0" smtClean="0"/>
              <a:t>motivations</a:t>
            </a:r>
            <a:r>
              <a:rPr lang="en-GB" sz="2000" dirty="0" smtClean="0"/>
              <a:t> </a:t>
            </a:r>
            <a:r>
              <a:rPr lang="en-GB" sz="2000" dirty="0"/>
              <a:t>of seeking voluntary ethical </a:t>
            </a:r>
            <a:r>
              <a:rPr lang="en-GB" sz="2000" dirty="0" smtClean="0"/>
              <a:t>approval</a:t>
            </a:r>
          </a:p>
          <a:p>
            <a:pPr>
              <a:buFont typeface="+mj-lt"/>
              <a:buAutoNum type="arabicPeriod"/>
            </a:pPr>
            <a:r>
              <a:rPr lang="en-GB" sz="2000" b="1" dirty="0" smtClean="0"/>
              <a:t>strengths </a:t>
            </a:r>
            <a:r>
              <a:rPr lang="en-GB" sz="2000" b="1" dirty="0"/>
              <a:t>and weaknesses </a:t>
            </a:r>
            <a:r>
              <a:rPr lang="en-GB" sz="2000" dirty="0"/>
              <a:t>of the review </a:t>
            </a:r>
            <a:r>
              <a:rPr lang="en-GB" sz="2000" dirty="0" smtClean="0"/>
              <a:t>process</a:t>
            </a:r>
          </a:p>
          <a:p>
            <a:pPr>
              <a:buFont typeface="+mj-lt"/>
              <a:buAutoNum type="arabicPeriod"/>
            </a:pPr>
            <a:r>
              <a:rPr lang="en-GB" sz="2000" dirty="0" smtClean="0"/>
              <a:t>the </a:t>
            </a:r>
            <a:r>
              <a:rPr lang="en-GB" sz="2000" b="1" dirty="0"/>
              <a:t>impact of the review on their rese</a:t>
            </a:r>
            <a:r>
              <a:rPr lang="en-GB" sz="2000" dirty="0"/>
              <a:t>arch </a:t>
            </a:r>
            <a:endParaRPr lang="en-GB" sz="2000" dirty="0" smtClean="0"/>
          </a:p>
          <a:p>
            <a:pPr>
              <a:buFont typeface="+mj-lt"/>
              <a:buAutoNum type="arabicPeriod"/>
            </a:pPr>
            <a:r>
              <a:rPr lang="en-GB" sz="2000" b="1" dirty="0" smtClean="0"/>
              <a:t>what </a:t>
            </a:r>
            <a:r>
              <a:rPr lang="en-GB" sz="2000" b="1" dirty="0"/>
              <a:t>value (if any) was added</a:t>
            </a:r>
            <a:r>
              <a:rPr lang="en-GB" sz="2000" dirty="0"/>
              <a:t> to the project through the review </a:t>
            </a:r>
            <a:r>
              <a:rPr lang="en-GB" sz="2000" dirty="0" smtClean="0"/>
              <a:t>process</a:t>
            </a:r>
          </a:p>
          <a:p>
            <a:pPr>
              <a:buFont typeface="+mj-lt"/>
              <a:buAutoNum type="arabicPeriod"/>
            </a:pPr>
            <a:r>
              <a:rPr lang="en-GB" sz="2000" dirty="0" smtClean="0"/>
              <a:t>open </a:t>
            </a:r>
            <a:r>
              <a:rPr lang="en-GB" sz="2000" dirty="0"/>
              <a:t>ended </a:t>
            </a:r>
            <a:r>
              <a:rPr lang="en-GB" sz="2000" dirty="0" smtClean="0"/>
              <a:t>final </a:t>
            </a:r>
            <a:r>
              <a:rPr lang="en-GB" sz="2000" dirty="0"/>
              <a:t>comments.</a:t>
            </a:r>
            <a:endParaRPr lang="en-NZ" sz="2000" b="1" dirty="0"/>
          </a:p>
          <a:p>
            <a:endParaRPr lang="en-NZ" sz="1800" dirty="0" smtClean="0"/>
          </a:p>
          <a:p>
            <a:endParaRPr lang="en-NZ" sz="1800" b="1" dirty="0"/>
          </a:p>
          <a:p>
            <a:endParaRPr lang="en-NZ" sz="1800" dirty="0"/>
          </a:p>
        </p:txBody>
      </p:sp>
    </p:spTree>
    <p:extLst>
      <p:ext uri="{BB962C8B-B14F-4D97-AF65-F5344CB8AC3E}">
        <p14:creationId xmlns:p14="http://schemas.microsoft.com/office/powerpoint/2010/main" val="15067027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2016: Why did you seek ethics review?</a:t>
            </a:r>
            <a:endParaRPr lang="en-NZ" dirty="0"/>
          </a:p>
        </p:txBody>
      </p:sp>
      <p:sp>
        <p:nvSpPr>
          <p:cNvPr id="3" name="Content Placeholder 2"/>
          <p:cNvSpPr>
            <a:spLocks noGrp="1"/>
          </p:cNvSpPr>
          <p:nvPr>
            <p:ph idx="1"/>
          </p:nvPr>
        </p:nvSpPr>
        <p:spPr>
          <a:xfrm>
            <a:off x="457200" y="1600200"/>
            <a:ext cx="8229600" cy="3507205"/>
          </a:xfrm>
        </p:spPr>
        <p:txBody>
          <a:bodyPr/>
          <a:lstStyle/>
          <a:p>
            <a:r>
              <a:rPr lang="en-NZ" sz="2800" dirty="0" smtClean="0"/>
              <a:t>Foreign University Researchers</a:t>
            </a:r>
          </a:p>
          <a:p>
            <a:r>
              <a:rPr lang="en-GB" sz="2800" dirty="0" smtClean="0"/>
              <a:t>50</a:t>
            </a:r>
            <a:r>
              <a:rPr lang="en-GB" sz="2800" dirty="0"/>
              <a:t>% wanted to publish</a:t>
            </a:r>
          </a:p>
          <a:p>
            <a:r>
              <a:rPr lang="en-NZ" sz="2800" dirty="0"/>
              <a:t>No where else to </a:t>
            </a:r>
            <a:r>
              <a:rPr lang="en-NZ" sz="2800" dirty="0" smtClean="0"/>
              <a:t>go</a:t>
            </a:r>
          </a:p>
          <a:p>
            <a:r>
              <a:rPr lang="en-GB" sz="2800" dirty="0"/>
              <a:t>At the request of the funding body, we were not able to start data collection until approval had been received.</a:t>
            </a:r>
            <a:endParaRPr lang="en-NZ" sz="2800" dirty="0"/>
          </a:p>
          <a:p>
            <a:pPr lvl="1"/>
            <a:r>
              <a:rPr lang="en-NZ" dirty="0" smtClean="0"/>
              <a:t>Enter a third Party</a:t>
            </a:r>
            <a:endParaRPr lang="en-NZ" dirty="0"/>
          </a:p>
          <a:p>
            <a:endParaRPr lang="en-NZ" sz="1800" dirty="0" smtClean="0"/>
          </a:p>
          <a:p>
            <a:endParaRPr lang="en-NZ" sz="1800" dirty="0" smtClean="0"/>
          </a:p>
          <a:p>
            <a:endParaRPr lang="en-NZ" sz="1800" b="1" dirty="0"/>
          </a:p>
          <a:p>
            <a:endParaRPr lang="en-NZ" sz="1800" dirty="0"/>
          </a:p>
        </p:txBody>
      </p:sp>
    </p:spTree>
    <p:extLst>
      <p:ext uri="{BB962C8B-B14F-4D97-AF65-F5344CB8AC3E}">
        <p14:creationId xmlns:p14="http://schemas.microsoft.com/office/powerpoint/2010/main" val="126647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Protecting the researcher</a:t>
            </a:r>
            <a:endParaRPr lang="en-NZ" dirty="0"/>
          </a:p>
        </p:txBody>
      </p:sp>
      <p:sp>
        <p:nvSpPr>
          <p:cNvPr id="3" name="Content Placeholder 2"/>
          <p:cNvSpPr>
            <a:spLocks noGrp="1"/>
          </p:cNvSpPr>
          <p:nvPr>
            <p:ph idx="1"/>
          </p:nvPr>
        </p:nvSpPr>
        <p:spPr>
          <a:xfrm>
            <a:off x="457200" y="1600200"/>
            <a:ext cx="8229600" cy="3507205"/>
          </a:xfrm>
        </p:spPr>
        <p:txBody>
          <a:bodyPr/>
          <a:lstStyle/>
          <a:p>
            <a:pPr marL="0" indent="0">
              <a:buNone/>
            </a:pPr>
            <a:r>
              <a:rPr lang="en-GB" sz="1800" dirty="0"/>
              <a:t>As it was my first job post </a:t>
            </a:r>
            <a:r>
              <a:rPr lang="en-GB" sz="1800" dirty="0" err="1"/>
              <a:t>uni</a:t>
            </a:r>
            <a:r>
              <a:rPr lang="en-GB" sz="1800" dirty="0"/>
              <a:t> work it was also good to ensure I was ‘On the right track” so to speak and to protect my back</a:t>
            </a:r>
            <a:r>
              <a:rPr lang="en-GB" sz="1800" dirty="0" smtClean="0"/>
              <a:t>”.</a:t>
            </a:r>
          </a:p>
          <a:p>
            <a:pPr marL="0" indent="0">
              <a:buNone/>
            </a:pPr>
            <a:endParaRPr lang="en-GB" sz="1800" dirty="0"/>
          </a:p>
          <a:p>
            <a:pPr marL="0" indent="0">
              <a:buNone/>
            </a:pPr>
            <a:r>
              <a:rPr lang="en-GB" sz="1800" dirty="0" smtClean="0"/>
              <a:t>I </a:t>
            </a:r>
            <a:r>
              <a:rPr lang="en-GB" sz="1800" dirty="0"/>
              <a:t>was forced to put something in the application, which I wasn’t happy with ethically, which was picked up by the committee and in turn had my back. I was really glad the committee picked up on this and I was relieved. It was a nightmare working with one of my bosses and the ethics process sort of acted as a mediator between us.</a:t>
            </a:r>
            <a:endParaRPr lang="en-NZ" sz="1800" dirty="0"/>
          </a:p>
          <a:p>
            <a:endParaRPr lang="en-NZ" sz="1800" dirty="0" smtClean="0"/>
          </a:p>
          <a:p>
            <a:endParaRPr lang="en-NZ" sz="1800" b="1" dirty="0"/>
          </a:p>
          <a:p>
            <a:endParaRPr lang="en-NZ" sz="1800" dirty="0"/>
          </a:p>
        </p:txBody>
      </p:sp>
    </p:spTree>
    <p:extLst>
      <p:ext uri="{BB962C8B-B14F-4D97-AF65-F5344CB8AC3E}">
        <p14:creationId xmlns:p14="http://schemas.microsoft.com/office/powerpoint/2010/main" val="340789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Was NZEC different?</a:t>
            </a:r>
            <a:endParaRPr lang="en-NZ" dirty="0"/>
          </a:p>
        </p:txBody>
      </p:sp>
      <p:sp>
        <p:nvSpPr>
          <p:cNvPr id="3" name="Content Placeholder 2"/>
          <p:cNvSpPr>
            <a:spLocks noGrp="1"/>
          </p:cNvSpPr>
          <p:nvPr>
            <p:ph idx="1"/>
          </p:nvPr>
        </p:nvSpPr>
        <p:spPr>
          <a:xfrm>
            <a:off x="457200" y="1600200"/>
            <a:ext cx="8229600" cy="3507205"/>
          </a:xfrm>
        </p:spPr>
        <p:txBody>
          <a:bodyPr/>
          <a:lstStyle/>
          <a:p>
            <a:r>
              <a:rPr lang="en-GB" sz="2800" dirty="0" smtClean="0"/>
              <a:t>The </a:t>
            </a:r>
            <a:r>
              <a:rPr lang="en-GB" sz="2800" dirty="0"/>
              <a:t>process was painless. Considerably easier, and, interestingly, more interactive than previous [ethics review committee]. </a:t>
            </a:r>
            <a:endParaRPr lang="en-NZ" sz="2800" dirty="0"/>
          </a:p>
          <a:p>
            <a:r>
              <a:rPr lang="en-GB" sz="2800" dirty="0" smtClean="0"/>
              <a:t>A </a:t>
            </a:r>
            <a:r>
              <a:rPr lang="en-GB" sz="2800" dirty="0"/>
              <a:t>strength is the participatory nature of the process, it does not feel punitive. The ability to discuss the feedback is also helpful. </a:t>
            </a:r>
            <a:endParaRPr lang="en-NZ" sz="2800" dirty="0" smtClean="0"/>
          </a:p>
          <a:p>
            <a:r>
              <a:rPr lang="en-NZ" sz="2800" b="1" dirty="0" smtClean="0"/>
              <a:t>Is now a good time to talk?</a:t>
            </a:r>
            <a:endParaRPr lang="en-NZ" sz="1800" b="1" dirty="0"/>
          </a:p>
        </p:txBody>
      </p:sp>
    </p:spTree>
    <p:extLst>
      <p:ext uri="{BB962C8B-B14F-4D97-AF65-F5344CB8AC3E}">
        <p14:creationId xmlns:p14="http://schemas.microsoft.com/office/powerpoint/2010/main" val="378301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The Future of the Powerless Committee</a:t>
            </a:r>
            <a:endParaRPr lang="en-NZ" dirty="0"/>
          </a:p>
        </p:txBody>
      </p:sp>
      <p:sp>
        <p:nvSpPr>
          <p:cNvPr id="3" name="Content Placeholder 2"/>
          <p:cNvSpPr>
            <a:spLocks noGrp="1"/>
          </p:cNvSpPr>
          <p:nvPr>
            <p:ph idx="1"/>
          </p:nvPr>
        </p:nvSpPr>
        <p:spPr>
          <a:xfrm>
            <a:off x="457200" y="1417638"/>
            <a:ext cx="8229600" cy="3689767"/>
          </a:xfrm>
        </p:spPr>
        <p:txBody>
          <a:bodyPr/>
          <a:lstStyle/>
          <a:p>
            <a:r>
              <a:rPr lang="en-GB" sz="2400" dirty="0"/>
              <a:t>third party threat</a:t>
            </a:r>
          </a:p>
          <a:p>
            <a:pPr lvl="1"/>
            <a:r>
              <a:rPr lang="en-GB" sz="2400" dirty="0"/>
              <a:t>government agencies mandate their contract researchers seek ethics review from NZEC.  </a:t>
            </a:r>
          </a:p>
          <a:p>
            <a:r>
              <a:rPr lang="en-GB" sz="2400" dirty="0"/>
              <a:t>NZEC’s point of difference </a:t>
            </a:r>
          </a:p>
          <a:p>
            <a:pPr lvl="1"/>
            <a:r>
              <a:rPr lang="en-GB" sz="2400" dirty="0"/>
              <a:t>Relational</a:t>
            </a:r>
          </a:p>
          <a:p>
            <a:pPr lvl="1"/>
            <a:r>
              <a:rPr lang="en-GB" sz="2400" dirty="0"/>
              <a:t>Expeditious and cordial </a:t>
            </a:r>
            <a:r>
              <a:rPr lang="en-GB" sz="2400" dirty="0" smtClean="0"/>
              <a:t>communication </a:t>
            </a:r>
            <a:r>
              <a:rPr lang="en-GB" sz="2400" dirty="0"/>
              <a:t>between applicants and the committee remains.</a:t>
            </a:r>
          </a:p>
          <a:p>
            <a:r>
              <a:rPr lang="en-GB" sz="2400" dirty="0" smtClean="0"/>
              <a:t>Demand continues</a:t>
            </a:r>
          </a:p>
          <a:p>
            <a:pPr lvl="1"/>
            <a:r>
              <a:rPr lang="en-GB" sz="2400" dirty="0" smtClean="0"/>
              <a:t>NEAC—Fabric of NZ Ethics</a:t>
            </a:r>
          </a:p>
          <a:p>
            <a:pPr marL="0" indent="0">
              <a:buNone/>
            </a:pPr>
            <a:endParaRPr lang="en-GB" sz="1800" dirty="0" smtClean="0"/>
          </a:p>
          <a:p>
            <a:pPr marL="0" indent="0">
              <a:buNone/>
            </a:pPr>
            <a:endParaRPr lang="en-GB" sz="1800" dirty="0" smtClean="0"/>
          </a:p>
          <a:p>
            <a:endParaRPr lang="en-NZ" sz="1800" dirty="0" smtClean="0"/>
          </a:p>
          <a:p>
            <a:endParaRPr lang="en-NZ" sz="1800" b="1" dirty="0"/>
          </a:p>
          <a:p>
            <a:endParaRPr lang="en-NZ" sz="1800" dirty="0"/>
          </a:p>
        </p:txBody>
      </p:sp>
    </p:spTree>
    <p:extLst>
      <p:ext uri="{BB962C8B-B14F-4D97-AF65-F5344CB8AC3E}">
        <p14:creationId xmlns:p14="http://schemas.microsoft.com/office/powerpoint/2010/main" val="283291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New Brunswick Declaration</a:t>
            </a:r>
          </a:p>
        </p:txBody>
      </p:sp>
      <p:sp>
        <p:nvSpPr>
          <p:cNvPr id="3" name="Content Placeholder 2"/>
          <p:cNvSpPr>
            <a:spLocks noGrp="1"/>
          </p:cNvSpPr>
          <p:nvPr>
            <p:ph idx="1"/>
          </p:nvPr>
        </p:nvSpPr>
        <p:spPr>
          <a:xfrm>
            <a:off x="457200" y="1417638"/>
            <a:ext cx="8229600" cy="3689767"/>
          </a:xfrm>
        </p:spPr>
        <p:txBody>
          <a:bodyPr/>
          <a:lstStyle/>
          <a:p>
            <a:r>
              <a:rPr lang="en-NZ" dirty="0" smtClean="0"/>
              <a:t>encourages </a:t>
            </a:r>
            <a:r>
              <a:rPr lang="en-NZ" dirty="0"/>
              <a:t>ethics committees to support a regulatory culture that grants researchers the same level of respect that researchers should offer research participants. </a:t>
            </a:r>
          </a:p>
          <a:p>
            <a:pPr marL="0" indent="0">
              <a:buNone/>
            </a:pPr>
            <a:endParaRPr lang="en-GB" sz="1800" dirty="0" smtClean="0"/>
          </a:p>
          <a:p>
            <a:pPr marL="0" indent="0">
              <a:buNone/>
            </a:pPr>
            <a:endParaRPr lang="en-GB" sz="1800" dirty="0" smtClean="0"/>
          </a:p>
          <a:p>
            <a:endParaRPr lang="en-NZ" sz="1800" dirty="0" smtClean="0"/>
          </a:p>
          <a:p>
            <a:endParaRPr lang="en-NZ" sz="1800" b="1" dirty="0"/>
          </a:p>
          <a:p>
            <a:endParaRPr lang="en-NZ" sz="1800" dirty="0"/>
          </a:p>
        </p:txBody>
      </p:sp>
    </p:spTree>
    <p:extLst>
      <p:ext uri="{BB962C8B-B14F-4D97-AF65-F5344CB8AC3E}">
        <p14:creationId xmlns:p14="http://schemas.microsoft.com/office/powerpoint/2010/main" val="5307858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1"/>
          <p:cNvSpPr>
            <a:spLocks noGrp="1"/>
          </p:cNvSpPr>
          <p:nvPr>
            <p:ph type="title"/>
          </p:nvPr>
        </p:nvSpPr>
        <p:spPr/>
        <p:txBody>
          <a:bodyPr/>
          <a:lstStyle/>
          <a:p>
            <a:pPr algn="ctr" eaLnBrk="1" hangingPunct="1"/>
            <a:r>
              <a:rPr lang="en-US" altLang="en-US" dirty="0" smtClean="0">
                <a:solidFill>
                  <a:srgbClr val="14143F"/>
                </a:solidFill>
                <a:latin typeface="Gill Sans" pitchFamily="-84" charset="0"/>
                <a:ea typeface="ＭＳ Ｐゴシック" pitchFamily="34" charset="-128"/>
                <a:cs typeface="Gill Sans" pitchFamily="-84" charset="0"/>
              </a:rPr>
              <a:t>A New Ethics Committee in 2017</a:t>
            </a:r>
          </a:p>
        </p:txBody>
      </p:sp>
      <p:sp>
        <p:nvSpPr>
          <p:cNvPr id="18435" name="Content Placeholder 12"/>
          <p:cNvSpPr>
            <a:spLocks noGrp="1"/>
          </p:cNvSpPr>
          <p:nvPr>
            <p:ph idx="1"/>
          </p:nvPr>
        </p:nvSpPr>
        <p:spPr>
          <a:xfrm>
            <a:off x="457200" y="1163638"/>
            <a:ext cx="8229600" cy="3857625"/>
          </a:xfrm>
        </p:spPr>
        <p:txBody>
          <a:bodyPr/>
          <a:lstStyle/>
          <a:p>
            <a:r>
              <a:rPr lang="en-GB" sz="2400" dirty="0" smtClean="0"/>
              <a:t>NZEC’s model </a:t>
            </a:r>
            <a:r>
              <a:rPr lang="en-GB" sz="2400" dirty="0"/>
              <a:t>point of difference </a:t>
            </a:r>
          </a:p>
          <a:p>
            <a:pPr lvl="1"/>
            <a:r>
              <a:rPr lang="en-GB" sz="2400" dirty="0"/>
              <a:t>Relational</a:t>
            </a:r>
          </a:p>
          <a:p>
            <a:pPr lvl="1"/>
            <a:r>
              <a:rPr lang="en-GB" sz="2400" dirty="0"/>
              <a:t>Expeditious and cordial </a:t>
            </a:r>
            <a:r>
              <a:rPr lang="en-GB" sz="2400" dirty="0" smtClean="0"/>
              <a:t>communication </a:t>
            </a:r>
            <a:r>
              <a:rPr lang="en-GB" sz="2400" dirty="0"/>
              <a:t>between applicants and the committee remains.</a:t>
            </a:r>
          </a:p>
          <a:p>
            <a:pPr eaLnBrk="1" hangingPunct="1"/>
            <a:r>
              <a:rPr lang="en-US" altLang="en-US" sz="2800" dirty="0" smtClean="0">
                <a:solidFill>
                  <a:srgbClr val="14143F"/>
                </a:solidFill>
                <a:latin typeface="Gill Sans" pitchFamily="-84" charset="0"/>
                <a:ea typeface="ＭＳ Ｐゴシック" pitchFamily="34" charset="-128"/>
                <a:cs typeface="Gill Sans" pitchFamily="-84" charset="0"/>
              </a:rPr>
              <a:t>An international ethics committee dedicated to reviewing social science research in disasters.</a:t>
            </a:r>
          </a:p>
          <a:p>
            <a:pPr eaLnBrk="1" hangingPunct="1"/>
            <a:r>
              <a:rPr lang="en-US" altLang="en-US" sz="2800" dirty="0" smtClean="0">
                <a:solidFill>
                  <a:srgbClr val="14143F"/>
                </a:solidFill>
                <a:latin typeface="Gill Sans" pitchFamily="-84" charset="0"/>
                <a:ea typeface="ＭＳ Ｐゴシック" pitchFamily="34" charset="-128"/>
                <a:cs typeface="Gill Sans" pitchFamily="-84" charset="0"/>
              </a:rPr>
              <a:t>Why disaster?  Stop the flood!</a:t>
            </a:r>
          </a:p>
          <a:p>
            <a:pPr eaLnBrk="1" hangingPunct="1"/>
            <a:r>
              <a:rPr lang="en-US" altLang="en-US" sz="2800" dirty="0" smtClean="0">
                <a:solidFill>
                  <a:srgbClr val="14143F"/>
                </a:solidFill>
                <a:latin typeface="Gill Sans" pitchFamily="-84" charset="0"/>
                <a:ea typeface="ＭＳ Ｐゴシック" pitchFamily="34" charset="-128"/>
                <a:cs typeface="Gill Sans" pitchFamily="-84" charset="0"/>
              </a:rPr>
              <a:t>Facilitate Social Justice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Background</a:t>
            </a:r>
            <a:endParaRPr lang="en-NZ" dirty="0"/>
          </a:p>
        </p:txBody>
      </p:sp>
      <p:sp>
        <p:nvSpPr>
          <p:cNvPr id="3" name="Content Placeholder 2"/>
          <p:cNvSpPr>
            <a:spLocks noGrp="1"/>
          </p:cNvSpPr>
          <p:nvPr>
            <p:ph idx="1"/>
          </p:nvPr>
        </p:nvSpPr>
        <p:spPr/>
        <p:txBody>
          <a:bodyPr/>
          <a:lstStyle/>
          <a:p>
            <a:r>
              <a:rPr lang="en-NZ" sz="2400" dirty="0" smtClean="0"/>
              <a:t>Ph.D. (1991) Ethnography</a:t>
            </a:r>
          </a:p>
          <a:p>
            <a:r>
              <a:rPr lang="en-NZ" sz="2400" dirty="0" smtClean="0"/>
              <a:t>First Academic Job 1992</a:t>
            </a:r>
          </a:p>
          <a:p>
            <a:r>
              <a:rPr lang="en-NZ" sz="2400" dirty="0" smtClean="0"/>
              <a:t>Ethics review—ethnography as journalism</a:t>
            </a:r>
          </a:p>
          <a:p>
            <a:pPr lvl="1"/>
            <a:r>
              <a:rPr lang="en-NZ" sz="2400" dirty="0" smtClean="0"/>
              <a:t>Moral Career</a:t>
            </a:r>
          </a:p>
          <a:p>
            <a:pPr lvl="1"/>
            <a:r>
              <a:rPr lang="en-NZ" sz="2400" dirty="0" smtClean="0"/>
              <a:t>Qualitative research not understood</a:t>
            </a:r>
          </a:p>
          <a:p>
            <a:r>
              <a:rPr lang="en-NZ" sz="2400" dirty="0" smtClean="0"/>
              <a:t>Joined University &amp; then Health Ethics Committee</a:t>
            </a:r>
          </a:p>
          <a:p>
            <a:pPr marL="800100" lvl="3" indent="-342900"/>
            <a:r>
              <a:rPr lang="en-NZ" sz="2400" dirty="0"/>
              <a:t>Qualitative research not </a:t>
            </a:r>
            <a:r>
              <a:rPr lang="en-NZ" sz="2400" dirty="0" smtClean="0"/>
              <a:t>understood</a:t>
            </a:r>
          </a:p>
          <a:p>
            <a:pPr marL="800100" lvl="3" indent="-342900"/>
            <a:r>
              <a:rPr lang="en-NZ" sz="2400" dirty="0" smtClean="0"/>
              <a:t>People phoned wanting ethics review</a:t>
            </a:r>
          </a:p>
          <a:p>
            <a:pPr marL="0" indent="0">
              <a:buNone/>
            </a:pPr>
            <a:endParaRPr lang="en-NZ" sz="2000" dirty="0" smtClean="0"/>
          </a:p>
          <a:p>
            <a:endParaRPr lang="en-NZ" sz="2000" dirty="0" smtClean="0"/>
          </a:p>
          <a:p>
            <a:endParaRPr lang="en-NZ" dirty="0"/>
          </a:p>
        </p:txBody>
      </p:sp>
    </p:spTree>
    <p:extLst>
      <p:ext uri="{BB962C8B-B14F-4D97-AF65-F5344CB8AC3E}">
        <p14:creationId xmlns:p14="http://schemas.microsoft.com/office/powerpoint/2010/main" val="416038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ubtitle 2"/>
          <p:cNvSpPr>
            <a:spLocks noGrp="1"/>
          </p:cNvSpPr>
          <p:nvPr>
            <p:ph type="subTitle" idx="1"/>
          </p:nvPr>
        </p:nvSpPr>
        <p:spPr/>
        <p:txBody>
          <a:bodyPr/>
          <a:lstStyle/>
          <a:p>
            <a:pPr eaLnBrk="1" hangingPunct="1"/>
            <a:r>
              <a:rPr lang="en-NZ" altLang="en-US" b="1" dirty="0" smtClean="0">
                <a:latin typeface="Gill Sans" pitchFamily="-84" charset="0"/>
                <a:ea typeface="ＭＳ Ｐゴシック" pitchFamily="34" charset="-128"/>
                <a:cs typeface="Gill Sans" pitchFamily="-84" charset="0"/>
              </a:rPr>
              <a:t>Kia Ora--Thanks</a:t>
            </a:r>
            <a:endParaRPr lang="en-NZ" altLang="en-US" b="1" dirty="0" smtClean="0">
              <a:latin typeface="Gill Sans" pitchFamily="-84" charset="0"/>
              <a:ea typeface="ＭＳ Ｐゴシック" pitchFamily="34" charset="-128"/>
              <a:cs typeface="Gill Sans" pitchFamily="-8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Elaborating Qualitative Research Ethics</a:t>
            </a:r>
            <a:endParaRPr lang="en-NZ" dirty="0"/>
          </a:p>
        </p:txBody>
      </p:sp>
      <p:sp>
        <p:nvSpPr>
          <p:cNvPr id="3" name="Content Placeholder 2"/>
          <p:cNvSpPr>
            <a:spLocks noGrp="1"/>
          </p:cNvSpPr>
          <p:nvPr>
            <p:ph idx="1"/>
          </p:nvPr>
        </p:nvSpPr>
        <p:spPr>
          <a:xfrm>
            <a:off x="457200" y="1528011"/>
            <a:ext cx="8229600" cy="3639552"/>
          </a:xfrm>
        </p:spPr>
        <p:txBody>
          <a:bodyPr/>
          <a:lstStyle/>
          <a:p>
            <a:r>
              <a:rPr lang="en-US" sz="2400" dirty="0" smtClean="0"/>
              <a:t>Tolich</a:t>
            </a:r>
            <a:r>
              <a:rPr lang="en-US" sz="2400" dirty="0"/>
              <a:t>, M and M Fitzgerald (2006) “If Ethics Committees Were Designed For Ethnography” </a:t>
            </a:r>
            <a:r>
              <a:rPr lang="en-US" sz="2400" i="1" dirty="0"/>
              <a:t>Journal of Empirical Research on Human Research Ethics </a:t>
            </a:r>
            <a:r>
              <a:rPr lang="en-US" sz="2400" dirty="0"/>
              <a:t>1.2: 71-78</a:t>
            </a:r>
            <a:r>
              <a:rPr lang="en-US" sz="2400" dirty="0" smtClean="0"/>
              <a:t>.</a:t>
            </a:r>
          </a:p>
          <a:p>
            <a:pPr lvl="1"/>
            <a:r>
              <a:rPr lang="en-NZ" sz="2400" dirty="0" smtClean="0"/>
              <a:t>Limits of formal ethics review—the fourth question</a:t>
            </a:r>
          </a:p>
          <a:p>
            <a:pPr marL="457200" lvl="1" indent="0">
              <a:buNone/>
            </a:pPr>
            <a:endParaRPr lang="en-NZ" sz="2400" dirty="0"/>
          </a:p>
          <a:p>
            <a:r>
              <a:rPr lang="en-US" sz="2400" dirty="0"/>
              <a:t>Martin Tolich (2004) “Internal Confidentiality: When Confidentiality Assurances Fail Relational Informants </a:t>
            </a:r>
            <a:r>
              <a:rPr lang="en-US" sz="2400" i="1" dirty="0"/>
              <a:t>Qualitative Sociology </a:t>
            </a:r>
            <a:r>
              <a:rPr lang="en-US" sz="2400" dirty="0"/>
              <a:t>27: </a:t>
            </a:r>
            <a:r>
              <a:rPr lang="en-US" sz="2400" dirty="0" smtClean="0"/>
              <a:t>101-106</a:t>
            </a:r>
          </a:p>
          <a:p>
            <a:pPr lvl="1"/>
            <a:r>
              <a:rPr lang="en-US" sz="2400" dirty="0" smtClean="0"/>
              <a:t>Limits of confidentiality and unworkable anonymity</a:t>
            </a:r>
            <a:endParaRPr lang="en-NZ" sz="2400" dirty="0"/>
          </a:p>
          <a:p>
            <a:pPr marL="0" indent="0">
              <a:buNone/>
            </a:pPr>
            <a:endParaRPr lang="en-NZ" sz="1200" dirty="0"/>
          </a:p>
          <a:p>
            <a:endParaRPr lang="en-NZ" sz="1200" dirty="0" smtClean="0"/>
          </a:p>
          <a:p>
            <a:endParaRPr lang="en-NZ" dirty="0"/>
          </a:p>
        </p:txBody>
      </p:sp>
    </p:spTree>
    <p:extLst>
      <p:ext uri="{BB962C8B-B14F-4D97-AF65-F5344CB8AC3E}">
        <p14:creationId xmlns:p14="http://schemas.microsoft.com/office/powerpoint/2010/main" val="232832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 Critic of </a:t>
            </a:r>
            <a:r>
              <a:rPr lang="en-NZ" dirty="0"/>
              <a:t>E</a:t>
            </a:r>
            <a:r>
              <a:rPr lang="en-NZ" dirty="0" smtClean="0"/>
              <a:t>thics Committees</a:t>
            </a:r>
            <a:endParaRPr lang="en-NZ" dirty="0"/>
          </a:p>
        </p:txBody>
      </p:sp>
      <p:sp>
        <p:nvSpPr>
          <p:cNvPr id="3" name="Content Placeholder 2"/>
          <p:cNvSpPr>
            <a:spLocks noGrp="1"/>
          </p:cNvSpPr>
          <p:nvPr>
            <p:ph idx="1"/>
          </p:nvPr>
        </p:nvSpPr>
        <p:spPr>
          <a:xfrm>
            <a:off x="457200" y="1600200"/>
            <a:ext cx="8229600" cy="3507205"/>
          </a:xfrm>
        </p:spPr>
        <p:txBody>
          <a:bodyPr/>
          <a:lstStyle/>
          <a:p>
            <a:r>
              <a:rPr lang="en-US" sz="2400" dirty="0" smtClean="0"/>
              <a:t>Sieber</a:t>
            </a:r>
            <a:r>
              <a:rPr lang="en-US" sz="2400" dirty="0"/>
              <a:t>, </a:t>
            </a:r>
            <a:r>
              <a:rPr lang="en-US" sz="2400" dirty="0" smtClean="0"/>
              <a:t>J. &amp; M. </a:t>
            </a:r>
            <a:r>
              <a:rPr lang="en-US" sz="2400" dirty="0"/>
              <a:t>Tolich (2013) </a:t>
            </a:r>
            <a:r>
              <a:rPr lang="en-US" sz="2400" b="1" i="1" dirty="0"/>
              <a:t>Planning Ethically Responsible Research </a:t>
            </a:r>
            <a:r>
              <a:rPr lang="en-US" sz="2400" dirty="0" smtClean="0"/>
              <a:t>Sage</a:t>
            </a:r>
          </a:p>
          <a:p>
            <a:r>
              <a:rPr lang="en-US" sz="2400" dirty="0" smtClean="0"/>
              <a:t>Tolich</a:t>
            </a:r>
            <a:r>
              <a:rPr lang="en-US" sz="2400" dirty="0"/>
              <a:t>, M. &amp; Smith, B. (2015)  </a:t>
            </a:r>
            <a:r>
              <a:rPr lang="en-US" sz="2400" b="1" dirty="0"/>
              <a:t>The </a:t>
            </a:r>
            <a:r>
              <a:rPr lang="en-US" sz="2400" b="1" dirty="0" err="1"/>
              <a:t>Politicisation</a:t>
            </a:r>
            <a:r>
              <a:rPr lang="en-US" sz="2400" b="1" dirty="0"/>
              <a:t> of Ethics review in New </a:t>
            </a:r>
            <a:r>
              <a:rPr lang="en-US" sz="2400" b="1" dirty="0" smtClean="0"/>
              <a:t>Zealand</a:t>
            </a:r>
          </a:p>
          <a:p>
            <a:r>
              <a:rPr lang="en-US" sz="2400" dirty="0" smtClean="0"/>
              <a:t>Tolich</a:t>
            </a:r>
            <a:r>
              <a:rPr lang="en-US" sz="2400" dirty="0"/>
              <a:t>, Martin (2015) </a:t>
            </a:r>
            <a:r>
              <a:rPr lang="en-US" sz="2400" b="1" dirty="0"/>
              <a:t>Qualitative  Ethics in Practice  </a:t>
            </a:r>
            <a:r>
              <a:rPr lang="en-US" sz="2400" dirty="0"/>
              <a:t>Left Coast </a:t>
            </a:r>
            <a:r>
              <a:rPr lang="en-US" sz="2400" dirty="0" smtClean="0"/>
              <a:t>Press</a:t>
            </a:r>
          </a:p>
          <a:p>
            <a:r>
              <a:rPr lang="en-US" sz="2400" dirty="0"/>
              <a:t>Iphofen, R. &amp; Tolich. M (2017) </a:t>
            </a:r>
            <a:r>
              <a:rPr lang="en-US" sz="2400" b="1" dirty="0"/>
              <a:t>Sage Handbook of Qualitative Research Ethics</a:t>
            </a:r>
          </a:p>
          <a:p>
            <a:pPr marL="0" indent="0">
              <a:buNone/>
            </a:pPr>
            <a:endParaRPr lang="en-US" sz="1800" dirty="0" smtClean="0"/>
          </a:p>
          <a:p>
            <a:pPr marL="0" indent="0">
              <a:buNone/>
            </a:pPr>
            <a:endParaRPr lang="en-NZ" sz="1200" dirty="0"/>
          </a:p>
          <a:p>
            <a:endParaRPr lang="en-NZ" sz="1200" dirty="0" smtClean="0"/>
          </a:p>
          <a:p>
            <a:endParaRPr lang="en-NZ" dirty="0"/>
          </a:p>
        </p:txBody>
      </p:sp>
    </p:spTree>
    <p:extLst>
      <p:ext uri="{BB962C8B-B14F-4D97-AF65-F5344CB8AC3E}">
        <p14:creationId xmlns:p14="http://schemas.microsoft.com/office/powerpoint/2010/main" val="185098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Audience Participation</a:t>
            </a:r>
            <a:endParaRPr lang="en-NZ" dirty="0"/>
          </a:p>
        </p:txBody>
      </p:sp>
      <p:sp>
        <p:nvSpPr>
          <p:cNvPr id="3" name="Content Placeholder 2"/>
          <p:cNvSpPr>
            <a:spLocks noGrp="1"/>
          </p:cNvSpPr>
          <p:nvPr>
            <p:ph idx="1"/>
          </p:nvPr>
        </p:nvSpPr>
        <p:spPr>
          <a:xfrm>
            <a:off x="457200" y="1600200"/>
            <a:ext cx="8229600" cy="3507205"/>
          </a:xfrm>
        </p:spPr>
        <p:txBody>
          <a:bodyPr/>
          <a:lstStyle/>
          <a:p>
            <a:pPr lvl="1"/>
            <a:r>
              <a:rPr lang="en-GB" sz="2400" dirty="0" smtClean="0"/>
              <a:t>Social </a:t>
            </a:r>
            <a:r>
              <a:rPr lang="en-GB" sz="2400" dirty="0"/>
              <a:t>scientists are angry and frustrated; their work is constrained and distorted by </a:t>
            </a:r>
            <a:r>
              <a:rPr lang="en-GB" sz="2400" dirty="0" smtClean="0"/>
              <a:t>regulators </a:t>
            </a:r>
            <a:r>
              <a:rPr lang="en-GB" sz="2400" dirty="0"/>
              <a:t>of ethical practice who do not necessarily understand social science research.  </a:t>
            </a:r>
            <a:endParaRPr lang="en-NZ" sz="2400" dirty="0" smtClean="0"/>
          </a:p>
          <a:p>
            <a:pPr lvl="1"/>
            <a:endParaRPr lang="en-NZ" sz="2400" dirty="0"/>
          </a:p>
          <a:p>
            <a:pPr lvl="1"/>
            <a:r>
              <a:rPr lang="en-NZ" sz="2000" dirty="0" smtClean="0"/>
              <a:t>Draconian</a:t>
            </a:r>
            <a:r>
              <a:rPr lang="en-NZ" sz="2000" dirty="0"/>
              <a:t>, Biomedical </a:t>
            </a:r>
            <a:endParaRPr lang="en-NZ" sz="2000" dirty="0" smtClean="0"/>
          </a:p>
          <a:p>
            <a:pPr lvl="1"/>
            <a:r>
              <a:rPr lang="en-NZ" sz="2000" dirty="0" smtClean="0"/>
              <a:t>Research </a:t>
            </a:r>
            <a:r>
              <a:rPr lang="en-NZ" sz="2000" dirty="0"/>
              <a:t>Governance—more focused on protecting the institution</a:t>
            </a:r>
          </a:p>
          <a:p>
            <a:pPr marL="0" indent="0">
              <a:buNone/>
            </a:pPr>
            <a:r>
              <a:rPr lang="en-US" sz="1800" dirty="0"/>
              <a:t>Q1. Would you go to an ethics committee if didn’t have to?</a:t>
            </a:r>
          </a:p>
          <a:p>
            <a:pPr marL="0" indent="0">
              <a:buNone/>
            </a:pPr>
            <a:endParaRPr lang="en-US" sz="1800" dirty="0" smtClean="0"/>
          </a:p>
          <a:p>
            <a:pPr marL="0" indent="0">
              <a:buNone/>
            </a:pPr>
            <a:endParaRPr lang="en-NZ" sz="1200" dirty="0"/>
          </a:p>
          <a:p>
            <a:endParaRPr lang="en-NZ" sz="1200" dirty="0" smtClean="0"/>
          </a:p>
          <a:p>
            <a:endParaRPr lang="en-NZ" dirty="0"/>
          </a:p>
        </p:txBody>
      </p:sp>
    </p:spTree>
    <p:extLst>
      <p:ext uri="{BB962C8B-B14F-4D97-AF65-F5344CB8AC3E}">
        <p14:creationId xmlns:p14="http://schemas.microsoft.com/office/powerpoint/2010/main" val="1536374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 Show of hands</a:t>
            </a:r>
            <a:endParaRPr lang="en-NZ" dirty="0"/>
          </a:p>
        </p:txBody>
      </p:sp>
      <p:sp>
        <p:nvSpPr>
          <p:cNvPr id="3" name="Content Placeholder 2"/>
          <p:cNvSpPr>
            <a:spLocks noGrp="1"/>
          </p:cNvSpPr>
          <p:nvPr>
            <p:ph idx="1"/>
          </p:nvPr>
        </p:nvSpPr>
        <p:spPr>
          <a:xfrm>
            <a:off x="457200" y="1600200"/>
            <a:ext cx="8229600" cy="3507205"/>
          </a:xfrm>
        </p:spPr>
        <p:txBody>
          <a:bodyPr/>
          <a:lstStyle/>
          <a:p>
            <a:pPr marL="0" indent="0">
              <a:buNone/>
            </a:pPr>
            <a:r>
              <a:rPr lang="en-NZ" sz="2400" dirty="0" smtClean="0"/>
              <a:t>Q2: Did </a:t>
            </a:r>
            <a:r>
              <a:rPr lang="en-NZ" sz="2400" dirty="0"/>
              <a:t>the ethics review board send you a customer service survey asking your opinion </a:t>
            </a:r>
            <a:r>
              <a:rPr lang="en-NZ" sz="2400" dirty="0" smtClean="0"/>
              <a:t>on your last application</a:t>
            </a:r>
          </a:p>
          <a:p>
            <a:pPr marL="0" indent="0">
              <a:buNone/>
            </a:pPr>
            <a:endParaRPr lang="en-NZ" sz="2400" dirty="0" smtClean="0"/>
          </a:p>
          <a:p>
            <a:pPr marL="0" indent="0">
              <a:buNone/>
            </a:pPr>
            <a:r>
              <a:rPr lang="en-NZ" sz="2400" dirty="0" smtClean="0"/>
              <a:t>Q3 Who here has </a:t>
            </a:r>
            <a:r>
              <a:rPr lang="en-NZ" sz="2400" dirty="0"/>
              <a:t>no access to an ethics review </a:t>
            </a:r>
            <a:r>
              <a:rPr lang="en-NZ" sz="2400" dirty="0" smtClean="0"/>
              <a:t>board.</a:t>
            </a:r>
          </a:p>
          <a:p>
            <a:endParaRPr lang="en-NZ" dirty="0"/>
          </a:p>
        </p:txBody>
      </p:sp>
    </p:spTree>
    <p:extLst>
      <p:ext uri="{BB962C8B-B14F-4D97-AF65-F5344CB8AC3E}">
        <p14:creationId xmlns:p14="http://schemas.microsoft.com/office/powerpoint/2010/main" val="282148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How to create a different ethics committee</a:t>
            </a:r>
            <a:endParaRPr lang="en-NZ" dirty="0"/>
          </a:p>
        </p:txBody>
      </p:sp>
      <p:sp>
        <p:nvSpPr>
          <p:cNvPr id="3" name="Content Placeholder 2"/>
          <p:cNvSpPr>
            <a:spLocks noGrp="1"/>
          </p:cNvSpPr>
          <p:nvPr>
            <p:ph idx="1"/>
          </p:nvPr>
        </p:nvSpPr>
        <p:spPr>
          <a:xfrm>
            <a:off x="457200" y="1600200"/>
            <a:ext cx="8229600" cy="3507205"/>
          </a:xfrm>
        </p:spPr>
        <p:txBody>
          <a:bodyPr/>
          <a:lstStyle/>
          <a:p>
            <a:r>
              <a:rPr lang="en-NZ" sz="2400" dirty="0">
                <a:hlinkClick r:id="rId2"/>
              </a:rPr>
              <a:t>http://www.nzethics.com</a:t>
            </a:r>
            <a:r>
              <a:rPr lang="en-NZ" sz="2400" dirty="0" smtClean="0">
                <a:hlinkClick r:id="rId2"/>
              </a:rPr>
              <a:t>/</a:t>
            </a:r>
            <a:endParaRPr lang="en-NZ" sz="2400" dirty="0" smtClean="0"/>
          </a:p>
          <a:p>
            <a:r>
              <a:rPr lang="en-NZ" sz="2400" dirty="0" smtClean="0"/>
              <a:t>Ethics Review for the disenfranchised</a:t>
            </a:r>
          </a:p>
          <a:p>
            <a:pPr lvl="1"/>
            <a:r>
              <a:rPr lang="en-NZ" sz="2000" dirty="0"/>
              <a:t>central and local government, for-profit research companies, NGOs, market researchers, and community groups.</a:t>
            </a:r>
            <a:endParaRPr lang="en-NZ" sz="2000" dirty="0" smtClean="0"/>
          </a:p>
          <a:p>
            <a:r>
              <a:rPr lang="en-NZ" sz="2400" dirty="0" smtClean="0"/>
              <a:t>Gratis--Funded MSD, Tindall</a:t>
            </a:r>
          </a:p>
          <a:p>
            <a:r>
              <a:rPr lang="en-NZ" sz="2400" dirty="0" smtClean="0"/>
              <a:t>Indemnity</a:t>
            </a:r>
            <a:endParaRPr lang="en-NZ" sz="2400" dirty="0"/>
          </a:p>
          <a:p>
            <a:r>
              <a:rPr lang="en-NZ" sz="2400" dirty="0" smtClean="0"/>
              <a:t>Exponential Growth--2013 </a:t>
            </a:r>
            <a:r>
              <a:rPr lang="en-NZ" sz="2400" b="1" dirty="0" smtClean="0"/>
              <a:t>14 Apps</a:t>
            </a:r>
            <a:r>
              <a:rPr lang="en-NZ" sz="2400" dirty="0"/>
              <a:t>	2014 </a:t>
            </a:r>
            <a:r>
              <a:rPr lang="en-NZ" sz="2400" b="1" dirty="0"/>
              <a:t>22</a:t>
            </a:r>
            <a:r>
              <a:rPr lang="en-NZ" sz="2400" dirty="0"/>
              <a:t>	</a:t>
            </a:r>
            <a:r>
              <a:rPr lang="en-NZ" sz="2400" dirty="0" smtClean="0"/>
              <a:t>2015 </a:t>
            </a:r>
            <a:r>
              <a:rPr lang="en-NZ" sz="2400" b="1" dirty="0"/>
              <a:t>51</a:t>
            </a:r>
          </a:p>
          <a:p>
            <a:endParaRPr lang="en-NZ" sz="1800" dirty="0"/>
          </a:p>
          <a:p>
            <a:endParaRPr lang="en-NZ" sz="1800" dirty="0"/>
          </a:p>
          <a:p>
            <a:endParaRPr lang="en-NZ" sz="1200" dirty="0" smtClean="0"/>
          </a:p>
          <a:p>
            <a:endParaRPr lang="en-NZ" dirty="0"/>
          </a:p>
        </p:txBody>
      </p:sp>
    </p:spTree>
    <p:extLst>
      <p:ext uri="{BB962C8B-B14F-4D97-AF65-F5344CB8AC3E}">
        <p14:creationId xmlns:p14="http://schemas.microsoft.com/office/powerpoint/2010/main" val="2995149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lvl="1" indent="0"/>
            <a:r>
              <a:rPr lang="en-US" sz="2400" dirty="0"/>
              <a:t>Could an ethics committee focus only on Research ethics, not research governance</a:t>
            </a:r>
          </a:p>
        </p:txBody>
      </p:sp>
      <p:sp>
        <p:nvSpPr>
          <p:cNvPr id="3" name="Content Placeholder 2"/>
          <p:cNvSpPr>
            <a:spLocks noGrp="1"/>
          </p:cNvSpPr>
          <p:nvPr>
            <p:ph idx="1"/>
          </p:nvPr>
        </p:nvSpPr>
        <p:spPr>
          <a:xfrm>
            <a:off x="457200" y="1600200"/>
            <a:ext cx="8229600" cy="3507205"/>
          </a:xfrm>
        </p:spPr>
        <p:txBody>
          <a:bodyPr/>
          <a:lstStyle/>
          <a:p>
            <a:pPr marL="457200" lvl="1" indent="0">
              <a:buNone/>
            </a:pPr>
            <a:r>
              <a:rPr lang="en-US" sz="2400" dirty="0" smtClean="0"/>
              <a:t>Marlowe</a:t>
            </a:r>
            <a:r>
              <a:rPr lang="en-US" sz="2400" dirty="0"/>
              <a:t>, J. &amp; Tolich, M.  (2015) Shifting from Research Governance to Research Ethics: A Novel Paradigm for Ethical Review in Community Based Research, </a:t>
            </a:r>
            <a:r>
              <a:rPr lang="en-US" sz="2400" i="1" dirty="0"/>
              <a:t>Research </a:t>
            </a:r>
            <a:r>
              <a:rPr lang="en-US" sz="2400" i="1" dirty="0" smtClean="0"/>
              <a:t>Ethics</a:t>
            </a:r>
          </a:p>
          <a:p>
            <a:r>
              <a:rPr lang="en-NZ" sz="1800" dirty="0" smtClean="0"/>
              <a:t>Research assistant 1) interviewed and 2) sent open ended questions for the second paper</a:t>
            </a:r>
          </a:p>
          <a:p>
            <a:pPr marL="342900" lvl="1" indent="-342900">
              <a:buFont typeface="Arial" pitchFamily="34" charset="0"/>
              <a:buChar char="•"/>
            </a:pPr>
            <a:r>
              <a:rPr lang="en-US" sz="2400" dirty="0"/>
              <a:t>Tolich, M.  &amp; Marlowe. J.  (2016) </a:t>
            </a:r>
            <a:r>
              <a:rPr lang="en-NZ" sz="2400" dirty="0"/>
              <a:t>Evolving power dynamics in an unconventional, powerless ethics committee </a:t>
            </a:r>
            <a:r>
              <a:rPr lang="en-US" sz="2400" i="1" dirty="0"/>
              <a:t>Research Ethics</a:t>
            </a:r>
          </a:p>
          <a:p>
            <a:endParaRPr lang="en-NZ" sz="1800" dirty="0"/>
          </a:p>
          <a:p>
            <a:endParaRPr lang="en-NZ" sz="1800" dirty="0"/>
          </a:p>
          <a:p>
            <a:endParaRPr lang="en-NZ" sz="1800" dirty="0"/>
          </a:p>
          <a:p>
            <a:endParaRPr lang="en-NZ" sz="1200" dirty="0" smtClean="0"/>
          </a:p>
          <a:p>
            <a:endParaRPr lang="en-NZ" dirty="0"/>
          </a:p>
        </p:txBody>
      </p:sp>
    </p:spTree>
    <p:extLst>
      <p:ext uri="{BB962C8B-B14F-4D97-AF65-F5344CB8AC3E}">
        <p14:creationId xmlns:p14="http://schemas.microsoft.com/office/powerpoint/2010/main" val="105950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lvl="1" indent="0"/>
            <a:r>
              <a:rPr lang="en-US" dirty="0" smtClean="0"/>
              <a:t>A Different Philosophy</a:t>
            </a:r>
            <a:endParaRPr lang="en-US" dirty="0"/>
          </a:p>
        </p:txBody>
      </p:sp>
      <p:sp>
        <p:nvSpPr>
          <p:cNvPr id="3" name="Content Placeholder 2"/>
          <p:cNvSpPr>
            <a:spLocks noGrp="1"/>
          </p:cNvSpPr>
          <p:nvPr>
            <p:ph idx="1"/>
          </p:nvPr>
        </p:nvSpPr>
        <p:spPr>
          <a:xfrm>
            <a:off x="457200" y="1600200"/>
            <a:ext cx="8229600" cy="3507205"/>
          </a:xfrm>
        </p:spPr>
        <p:txBody>
          <a:bodyPr/>
          <a:lstStyle/>
          <a:p>
            <a:r>
              <a:rPr lang="en-NZ" sz="2400" dirty="0" smtClean="0"/>
              <a:t>Voluntary Submission</a:t>
            </a:r>
          </a:p>
          <a:p>
            <a:r>
              <a:rPr lang="en-NZ" sz="2400" dirty="0"/>
              <a:t>Advice more than </a:t>
            </a:r>
            <a:r>
              <a:rPr lang="en-NZ" sz="2400" dirty="0" smtClean="0"/>
              <a:t>approval--free to ignore advice</a:t>
            </a:r>
          </a:p>
          <a:p>
            <a:r>
              <a:rPr lang="en-NZ" sz="2400" dirty="0" smtClean="0"/>
              <a:t>Encourage researchers with problems to come back</a:t>
            </a:r>
          </a:p>
          <a:p>
            <a:pPr lvl="1"/>
            <a:r>
              <a:rPr lang="en-GB" sz="2000" dirty="0" smtClean="0"/>
              <a:t>The </a:t>
            </a:r>
            <a:r>
              <a:rPr lang="en-GB" sz="2000" dirty="0"/>
              <a:t>further we got into [the project], we realized the survey actually wasn’t meeting the need out there and so we revised the survey and so that meant going back to the ethics committee and informing them...That’s actually where we got most of our help around the questions and how they were framed up. The convener gave quite a bit of really good advice around that and made quite a few changes..</a:t>
            </a:r>
            <a:endParaRPr lang="en-NZ" sz="2000" dirty="0"/>
          </a:p>
          <a:p>
            <a:endParaRPr lang="en-NZ" sz="2800" dirty="0"/>
          </a:p>
          <a:p>
            <a:endParaRPr lang="en-NZ" sz="1800" dirty="0"/>
          </a:p>
          <a:p>
            <a:endParaRPr lang="en-NZ" sz="1200" dirty="0" smtClean="0"/>
          </a:p>
          <a:p>
            <a:endParaRPr lang="en-NZ" dirty="0"/>
          </a:p>
        </p:txBody>
      </p:sp>
    </p:spTree>
    <p:extLst>
      <p:ext uri="{BB962C8B-B14F-4D97-AF65-F5344CB8AC3E}">
        <p14:creationId xmlns:p14="http://schemas.microsoft.com/office/powerpoint/2010/main" val="73798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B3130_UO_SMC_Bodyslide">
  <a:themeElements>
    <a:clrScheme name="UO School of Marketing">
      <a:dk1>
        <a:sysClr val="windowText" lastClr="000000"/>
      </a:dk1>
      <a:lt1>
        <a:sysClr val="window" lastClr="FFFFFF"/>
      </a:lt1>
      <a:dk2>
        <a:srgbClr val="1B1B54"/>
      </a:dk2>
      <a:lt2>
        <a:srgbClr val="EEECE1"/>
      </a:lt2>
      <a:accent1>
        <a:srgbClr val="4F81BD"/>
      </a:accent1>
      <a:accent2>
        <a:srgbClr val="EC1622"/>
      </a:accent2>
      <a:accent3>
        <a:srgbClr val="FBB80F"/>
      </a:accent3>
      <a:accent4>
        <a:srgbClr val="0E3A84"/>
      </a:accent4>
      <a:accent5>
        <a:srgbClr val="8ABE2F"/>
      </a:accent5>
      <a:accent6>
        <a:srgbClr val="F7F214"/>
      </a:accent6>
      <a:hlink>
        <a:srgbClr val="0000FF"/>
      </a:hlink>
      <a:folHlink>
        <a:srgbClr val="C100C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FB3130_UO_SMC_Bodyslide">
  <a:themeElements>
    <a:clrScheme name="UO School of Marketing">
      <a:dk1>
        <a:sysClr val="windowText" lastClr="000000"/>
      </a:dk1>
      <a:lt1>
        <a:sysClr val="window" lastClr="FFFFFF"/>
      </a:lt1>
      <a:dk2>
        <a:srgbClr val="1B1B54"/>
      </a:dk2>
      <a:lt2>
        <a:srgbClr val="EEECE1"/>
      </a:lt2>
      <a:accent1>
        <a:srgbClr val="4F81BD"/>
      </a:accent1>
      <a:accent2>
        <a:srgbClr val="EC1622"/>
      </a:accent2>
      <a:accent3>
        <a:srgbClr val="FBB80F"/>
      </a:accent3>
      <a:accent4>
        <a:srgbClr val="0E3A84"/>
      </a:accent4>
      <a:accent5>
        <a:srgbClr val="8ABE2F"/>
      </a:accent5>
      <a:accent6>
        <a:srgbClr val="F7F214"/>
      </a:accent6>
      <a:hlink>
        <a:srgbClr val="0000FF"/>
      </a:hlink>
      <a:folHlink>
        <a:srgbClr val="C100C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template2</Template>
  <TotalTime>583</TotalTime>
  <Words>1060</Words>
  <Application>Microsoft Office PowerPoint</Application>
  <PresentationFormat>On-screen Show (4:3)</PresentationFormat>
  <Paragraphs>122</Paragraphs>
  <Slides>20</Slides>
  <Notes>1</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template2</vt:lpstr>
      <vt:lpstr>1_FB3130_UO_SMC_Bodyslide</vt:lpstr>
      <vt:lpstr>2_FB3130_UO_SMC_Bodyslide</vt:lpstr>
      <vt:lpstr> </vt:lpstr>
      <vt:lpstr>Background</vt:lpstr>
      <vt:lpstr>Elaborating Qualitative Research Ethics</vt:lpstr>
      <vt:lpstr>A Critic of Ethics Committees</vt:lpstr>
      <vt:lpstr>Audience Participation</vt:lpstr>
      <vt:lpstr>A Show of hands</vt:lpstr>
      <vt:lpstr>How to create a different ethics committee</vt:lpstr>
      <vt:lpstr>Could an ethics committee focus only on Research ethics, not research governance</vt:lpstr>
      <vt:lpstr>A Different Philosophy</vt:lpstr>
      <vt:lpstr>Why submit when not compelled to?</vt:lpstr>
      <vt:lpstr>Why submit when not compelled to?</vt:lpstr>
      <vt:lpstr>No where else is exploitative</vt:lpstr>
      <vt:lpstr>Can NZEC retain the relational focus when the floodgates open? </vt:lpstr>
      <vt:lpstr>2016: Why did you seek ethics review?</vt:lpstr>
      <vt:lpstr>Protecting the researcher</vt:lpstr>
      <vt:lpstr>Was NZEC different?</vt:lpstr>
      <vt:lpstr>The Future of the Powerless Committee</vt:lpstr>
      <vt:lpstr>New Brunswick Declaration</vt:lpstr>
      <vt:lpstr>A New Ethics Committee in 2017</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subject>Marketing and Communication</dc:subject>
  <dc:creator>Martin</dc:creator>
  <cp:lastModifiedBy>Martin</cp:lastModifiedBy>
  <cp:revision>32</cp:revision>
  <cp:lastPrinted>2016-06-21T02:34:32Z</cp:lastPrinted>
  <dcterms:created xsi:type="dcterms:W3CDTF">2016-06-07T02:38:12Z</dcterms:created>
  <dcterms:modified xsi:type="dcterms:W3CDTF">2016-06-21T21:37:39Z</dcterms:modified>
</cp:coreProperties>
</file>