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"/>
  </p:notesMasterIdLst>
  <p:sldIdLst>
    <p:sldId id="256" r:id="rId2"/>
    <p:sldId id="33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1736" y="-80"/>
      </p:cViewPr>
      <p:guideLst>
        <p:guide orient="horz" pos="2160"/>
        <p:guide pos="29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5A011-1348-544F-AF41-00B937533641}" type="datetimeFigureOut">
              <a:rPr lang="en-US" smtClean="0"/>
              <a:t>24/05/16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CF546-F05C-A640-A6CE-30C5BF26D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ibb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64760"/>
            <a:ext cx="5912787" cy="180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pic>
        <p:nvPicPr>
          <p:cNvPr id="7" name="Picture 6" descr="Urban Transformations CMYK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37" y="235522"/>
            <a:ext cx="3263254" cy="1124522"/>
          </a:xfrm>
          <a:prstGeom prst="rect">
            <a:avLst/>
          </a:prstGeom>
        </p:spPr>
      </p:pic>
      <p:pic>
        <p:nvPicPr>
          <p:cNvPr id="9" name="Picture 8" descr="JPG RGB Large with Border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83" y="232284"/>
            <a:ext cx="1347216" cy="1127760"/>
          </a:xfrm>
          <a:prstGeom prst="rect">
            <a:avLst/>
          </a:prstGeom>
        </p:spPr>
      </p:pic>
      <p:pic>
        <p:nvPicPr>
          <p:cNvPr id="11" name="Picture 10" descr="ribbon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623" y="0"/>
            <a:ext cx="3997377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64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May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8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May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0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u="non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7" name="Picture 6" descr="JPG RGB Small with Bord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5893389"/>
            <a:ext cx="723900" cy="602153"/>
          </a:xfrm>
          <a:prstGeom prst="rect">
            <a:avLst/>
          </a:prstGeom>
        </p:spPr>
      </p:pic>
      <p:pic>
        <p:nvPicPr>
          <p:cNvPr id="8" name="Picture 7" descr="logo-twitter2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100" y="5758942"/>
            <a:ext cx="876300" cy="876300"/>
          </a:xfrm>
          <a:prstGeom prst="rect">
            <a:avLst/>
          </a:prstGeom>
        </p:spPr>
      </p:pic>
      <p:pic>
        <p:nvPicPr>
          <p:cNvPr id="10" name="Picture 9" descr="ribbon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100" y="1270727"/>
            <a:ext cx="2768600" cy="844423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740229" y="1270727"/>
            <a:ext cx="7724502" cy="0"/>
          </a:xfrm>
          <a:prstGeom prst="line">
            <a:avLst/>
          </a:prstGeom>
          <a:ln w="22225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20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May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3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May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4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May 24,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4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May 24,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7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May 24,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9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May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May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1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May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8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0356" y="1672596"/>
            <a:ext cx="6561584" cy="1702160"/>
          </a:xfrm>
        </p:spPr>
        <p:txBody>
          <a:bodyPr>
            <a:noAutofit/>
          </a:bodyPr>
          <a:lstStyle/>
          <a:p>
            <a:r>
              <a:rPr lang="en-GB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3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0356" y="3687001"/>
            <a:ext cx="6561584" cy="1260629"/>
          </a:xfrm>
        </p:spPr>
        <p:txBody>
          <a:bodyPr>
            <a:no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</a:rPr>
              <a:t>ESRC </a:t>
            </a:r>
            <a:r>
              <a:rPr lang="en-US" sz="2000" i="1" smtClean="0">
                <a:solidFill>
                  <a:schemeClr val="tx1"/>
                </a:solidFill>
              </a:rPr>
              <a:t>Methods Festival 2016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hnD1v_hdEuXj9ZX3DnBKslww2X6ekXLYEc-5Po-CW4,87CMKITJR4FrJM7zQx_5a3EmhuCiF6BitL2bM1y3pb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19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542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45870</TotalTime>
  <Words>4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</vt:lpstr>
      <vt:lpstr>PowerPoint Presentation</vt:lpstr>
    </vt:vector>
  </TitlesOfParts>
  <Company>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Keith</dc:creator>
  <cp:lastModifiedBy>Michael Keith</cp:lastModifiedBy>
  <cp:revision>138</cp:revision>
  <dcterms:created xsi:type="dcterms:W3CDTF">2015-01-19T09:20:07Z</dcterms:created>
  <dcterms:modified xsi:type="dcterms:W3CDTF">2016-05-31T07:41:00Z</dcterms:modified>
</cp:coreProperties>
</file>